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  <p:sldMasterId id="2147483732" r:id="rId5"/>
    <p:sldMasterId id="2147483769" r:id="rId6"/>
  </p:sldMasterIdLst>
  <p:notesMasterIdLst>
    <p:notesMasterId r:id="rId23"/>
  </p:notesMasterIdLst>
  <p:handoutMasterIdLst>
    <p:handoutMasterId r:id="rId24"/>
  </p:handoutMasterIdLst>
  <p:sldIdLst>
    <p:sldId id="446" r:id="rId7"/>
    <p:sldId id="447" r:id="rId8"/>
    <p:sldId id="441" r:id="rId9"/>
    <p:sldId id="427" r:id="rId10"/>
    <p:sldId id="434" r:id="rId11"/>
    <p:sldId id="453" r:id="rId12"/>
    <p:sldId id="454" r:id="rId13"/>
    <p:sldId id="443" r:id="rId14"/>
    <p:sldId id="433" r:id="rId15"/>
    <p:sldId id="452" r:id="rId16"/>
    <p:sldId id="460" r:id="rId17"/>
    <p:sldId id="456" r:id="rId18"/>
    <p:sldId id="457" r:id="rId19"/>
    <p:sldId id="458" r:id="rId20"/>
    <p:sldId id="459" r:id="rId21"/>
    <p:sldId id="44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D66B0-AF27-3844-B6E5-E8F125DA18C4}" v="85" dt="2021-12-28T09:17:32.1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7"/>
    <p:restoredTop sz="94719"/>
  </p:normalViewPr>
  <p:slideViewPr>
    <p:cSldViewPr snapToGrid="0">
      <p:cViewPr>
        <p:scale>
          <a:sx n="106" d="100"/>
          <a:sy n="106" d="100"/>
        </p:scale>
        <p:origin x="568" y="480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lia Fradlin" userId="887300b4-cc18-4f6c-a7d0-eaf177ffc554" providerId="ADAL" clId="{1BDD66B0-AF27-3844-B6E5-E8F125DA18C4}"/>
    <pc:docChg chg="undo custSel addSld delSld modSld sldOrd">
      <pc:chgData name="Ilia Fradlin" userId="887300b4-cc18-4f6c-a7d0-eaf177ffc554" providerId="ADAL" clId="{1BDD66B0-AF27-3844-B6E5-E8F125DA18C4}" dt="2021-12-28T09:26:29.243" v="3647" actId="20577"/>
      <pc:docMkLst>
        <pc:docMk/>
      </pc:docMkLst>
      <pc:sldChg chg="addSp delSp modSp del mod">
        <pc:chgData name="Ilia Fradlin" userId="887300b4-cc18-4f6c-a7d0-eaf177ffc554" providerId="ADAL" clId="{1BDD66B0-AF27-3844-B6E5-E8F125DA18C4}" dt="2021-12-25T17:17:12.109" v="1794" actId="2696"/>
        <pc:sldMkLst>
          <pc:docMk/>
          <pc:sldMk cId="1646138950" sldId="426"/>
        </pc:sldMkLst>
        <pc:spChg chg="mod">
          <ac:chgData name="Ilia Fradlin" userId="887300b4-cc18-4f6c-a7d0-eaf177ffc554" providerId="ADAL" clId="{1BDD66B0-AF27-3844-B6E5-E8F125DA18C4}" dt="2021-12-25T17:10:38.437" v="1381" actId="20577"/>
          <ac:spMkLst>
            <pc:docMk/>
            <pc:sldMk cId="1646138950" sldId="426"/>
            <ac:spMk id="2" creationId="{9416A8C9-9EB6-43DA-BD3E-58FAC144BF5C}"/>
          </ac:spMkLst>
        </pc:spChg>
        <pc:spChg chg="mod">
          <ac:chgData name="Ilia Fradlin" userId="887300b4-cc18-4f6c-a7d0-eaf177ffc554" providerId="ADAL" clId="{1BDD66B0-AF27-3844-B6E5-E8F125DA18C4}" dt="2021-12-25T17:15:17.852" v="1722" actId="20577"/>
          <ac:spMkLst>
            <pc:docMk/>
            <pc:sldMk cId="1646138950" sldId="426"/>
            <ac:spMk id="3" creationId="{50EACE68-C884-4900-BA05-58DEA1511030}"/>
          </ac:spMkLst>
        </pc:spChg>
        <pc:spChg chg="add del mod">
          <ac:chgData name="Ilia Fradlin" userId="887300b4-cc18-4f6c-a7d0-eaf177ffc554" providerId="ADAL" clId="{1BDD66B0-AF27-3844-B6E5-E8F125DA18C4}" dt="2021-12-25T17:14:24.885" v="1612" actId="478"/>
          <ac:spMkLst>
            <pc:docMk/>
            <pc:sldMk cId="1646138950" sldId="426"/>
            <ac:spMk id="5" creationId="{F2E70D0F-91F1-8E49-992F-D889824DFD0C}"/>
          </ac:spMkLst>
        </pc:spChg>
        <pc:spChg chg="add del mod">
          <ac:chgData name="Ilia Fradlin" userId="887300b4-cc18-4f6c-a7d0-eaf177ffc554" providerId="ADAL" clId="{1BDD66B0-AF27-3844-B6E5-E8F125DA18C4}" dt="2021-12-25T17:14:24.895" v="1614"/>
          <ac:spMkLst>
            <pc:docMk/>
            <pc:sldMk cId="1646138950" sldId="426"/>
            <ac:spMk id="11" creationId="{7EB02ABF-279E-7341-B345-5F92157BB4B2}"/>
          </ac:spMkLst>
        </pc:spChg>
        <pc:picChg chg="add mod">
          <ac:chgData name="Ilia Fradlin" userId="887300b4-cc18-4f6c-a7d0-eaf177ffc554" providerId="ADAL" clId="{1BDD66B0-AF27-3844-B6E5-E8F125DA18C4}" dt="2021-12-25T17:14:28.965" v="1616" actId="14100"/>
          <ac:picMkLst>
            <pc:docMk/>
            <pc:sldMk cId="1646138950" sldId="426"/>
            <ac:picMk id="6" creationId="{ECB14833-6E70-D348-8568-4C48CD6866C1}"/>
          </ac:picMkLst>
        </pc:picChg>
        <pc:picChg chg="add del mod">
          <ac:chgData name="Ilia Fradlin" userId="887300b4-cc18-4f6c-a7d0-eaf177ffc554" providerId="ADAL" clId="{1BDD66B0-AF27-3844-B6E5-E8F125DA18C4}" dt="2021-12-25T17:14:13.244" v="1604" actId="478"/>
          <ac:picMkLst>
            <pc:docMk/>
            <pc:sldMk cId="1646138950" sldId="426"/>
            <ac:picMk id="7" creationId="{38039D2D-F741-794E-8EE3-90861BBA0240}"/>
          </ac:picMkLst>
        </pc:picChg>
        <pc:picChg chg="del">
          <ac:chgData name="Ilia Fradlin" userId="887300b4-cc18-4f6c-a7d0-eaf177ffc554" providerId="ADAL" clId="{1BDD66B0-AF27-3844-B6E5-E8F125DA18C4}" dt="2021-12-25T17:14:09.757" v="1601" actId="478"/>
          <ac:picMkLst>
            <pc:docMk/>
            <pc:sldMk cId="1646138950" sldId="426"/>
            <ac:picMk id="8" creationId="{285E2395-F258-4D5F-8EC1-2192791DA18B}"/>
          </ac:picMkLst>
        </pc:picChg>
        <pc:picChg chg="add mod">
          <ac:chgData name="Ilia Fradlin" userId="887300b4-cc18-4f6c-a7d0-eaf177ffc554" providerId="ADAL" clId="{1BDD66B0-AF27-3844-B6E5-E8F125DA18C4}" dt="2021-12-25T17:14:18.321" v="1606"/>
          <ac:picMkLst>
            <pc:docMk/>
            <pc:sldMk cId="1646138950" sldId="426"/>
            <ac:picMk id="9" creationId="{3079BBAE-6655-5747-9A77-081D48893376}"/>
          </ac:picMkLst>
        </pc:picChg>
        <pc:picChg chg="add mod">
          <ac:chgData name="Ilia Fradlin" userId="887300b4-cc18-4f6c-a7d0-eaf177ffc554" providerId="ADAL" clId="{1BDD66B0-AF27-3844-B6E5-E8F125DA18C4}" dt="2021-12-25T17:14:20.284" v="1608"/>
          <ac:picMkLst>
            <pc:docMk/>
            <pc:sldMk cId="1646138950" sldId="426"/>
            <ac:picMk id="10" creationId="{F9AD1570-6060-4243-8178-AFD66EE363B9}"/>
          </ac:picMkLst>
        </pc:picChg>
      </pc:sldChg>
      <pc:sldChg chg="addSp delSp modSp mod setBg setClrOvrMap">
        <pc:chgData name="Ilia Fradlin" userId="887300b4-cc18-4f6c-a7d0-eaf177ffc554" providerId="ADAL" clId="{1BDD66B0-AF27-3844-B6E5-E8F125DA18C4}" dt="2021-12-25T17:50:30.265" v="3108" actId="20577"/>
        <pc:sldMkLst>
          <pc:docMk/>
          <pc:sldMk cId="2708177211" sldId="427"/>
        </pc:sldMkLst>
        <pc:spChg chg="del">
          <ac:chgData name="Ilia Fradlin" userId="887300b4-cc18-4f6c-a7d0-eaf177ffc554" providerId="ADAL" clId="{1BDD66B0-AF27-3844-B6E5-E8F125DA18C4}" dt="2021-12-25T16:38:05.253" v="3" actId="478"/>
          <ac:spMkLst>
            <pc:docMk/>
            <pc:sldMk cId="2708177211" sldId="427"/>
            <ac:spMk id="3" creationId="{7B91B0F8-EDCA-43C7-A602-F46DA2202AA8}"/>
          </ac:spMkLst>
        </pc:spChg>
        <pc:spChg chg="add del mod">
          <ac:chgData name="Ilia Fradlin" userId="887300b4-cc18-4f6c-a7d0-eaf177ffc554" providerId="ADAL" clId="{1BDD66B0-AF27-3844-B6E5-E8F125DA18C4}" dt="2021-12-25T16:38:07.749" v="5" actId="478"/>
          <ac:spMkLst>
            <pc:docMk/>
            <pc:sldMk cId="2708177211" sldId="427"/>
            <ac:spMk id="4" creationId="{53B2FD02-77B2-0243-B4C9-93959168EEB7}"/>
          </ac:spMkLst>
        </pc:spChg>
        <pc:spChg chg="add del mod">
          <ac:chgData name="Ilia Fradlin" userId="887300b4-cc18-4f6c-a7d0-eaf177ffc554" providerId="ADAL" clId="{1BDD66B0-AF27-3844-B6E5-E8F125DA18C4}" dt="2021-12-25T16:39:36.264" v="41"/>
          <ac:spMkLst>
            <pc:docMk/>
            <pc:sldMk cId="2708177211" sldId="427"/>
            <ac:spMk id="6" creationId="{48E44D2B-593E-2A42-9492-FDBC3047D74D}"/>
          </ac:spMkLst>
        </pc:spChg>
        <pc:spChg chg="del mod">
          <ac:chgData name="Ilia Fradlin" userId="887300b4-cc18-4f6c-a7d0-eaf177ffc554" providerId="ADAL" clId="{1BDD66B0-AF27-3844-B6E5-E8F125DA18C4}" dt="2021-12-25T16:38:06.869" v="4" actId="478"/>
          <ac:spMkLst>
            <pc:docMk/>
            <pc:sldMk cId="2708177211" sldId="427"/>
            <ac:spMk id="7" creationId="{A44986A6-583D-4323-BBE6-0C4C3B1464BF}"/>
          </ac:spMkLst>
        </pc:spChg>
        <pc:spChg chg="add del mod">
          <ac:chgData name="Ilia Fradlin" userId="887300b4-cc18-4f6c-a7d0-eaf177ffc554" providerId="ADAL" clId="{1BDD66B0-AF27-3844-B6E5-E8F125DA18C4}" dt="2021-12-25T16:41:21.863" v="100" actId="478"/>
          <ac:spMkLst>
            <pc:docMk/>
            <pc:sldMk cId="2708177211" sldId="427"/>
            <ac:spMk id="9" creationId="{04F41613-DDD0-324B-AFFD-E4B001170CB5}"/>
          </ac:spMkLst>
        </pc:spChg>
        <pc:spChg chg="add mod ord">
          <ac:chgData name="Ilia Fradlin" userId="887300b4-cc18-4f6c-a7d0-eaf177ffc554" providerId="ADAL" clId="{1BDD66B0-AF27-3844-B6E5-E8F125DA18C4}" dt="2021-12-25T17:50:30.265" v="3108" actId="20577"/>
          <ac:spMkLst>
            <pc:docMk/>
            <pc:sldMk cId="2708177211" sldId="427"/>
            <ac:spMk id="11" creationId="{152137FC-A742-9A43-9371-27A14B6B8171}"/>
          </ac:spMkLst>
        </pc:spChg>
        <pc:spChg chg="del">
          <ac:chgData name="Ilia Fradlin" userId="887300b4-cc18-4f6c-a7d0-eaf177ffc554" providerId="ADAL" clId="{1BDD66B0-AF27-3844-B6E5-E8F125DA18C4}" dt="2021-12-25T16:38:03.551" v="2" actId="478"/>
          <ac:spMkLst>
            <pc:docMk/>
            <pc:sldMk cId="2708177211" sldId="427"/>
            <ac:spMk id="16" creationId="{F41CB42D-A527-44ED-ADE2-30B3266BAFB1}"/>
          </ac:spMkLst>
        </pc:spChg>
        <pc:spChg chg="add del">
          <ac:chgData name="Ilia Fradlin" userId="887300b4-cc18-4f6c-a7d0-eaf177ffc554" providerId="ADAL" clId="{1BDD66B0-AF27-3844-B6E5-E8F125DA18C4}" dt="2021-12-25T16:42:05.379" v="104" actId="26606"/>
          <ac:spMkLst>
            <pc:docMk/>
            <pc:sldMk cId="2708177211" sldId="427"/>
            <ac:spMk id="22" creationId="{0671A8AE-40A1-4631-A6B8-581AFF065482}"/>
          </ac:spMkLst>
        </pc:spChg>
        <pc:spChg chg="add del">
          <ac:chgData name="Ilia Fradlin" userId="887300b4-cc18-4f6c-a7d0-eaf177ffc554" providerId="ADAL" clId="{1BDD66B0-AF27-3844-B6E5-E8F125DA18C4}" dt="2021-12-25T16:42:05.379" v="104" actId="26606"/>
          <ac:spMkLst>
            <pc:docMk/>
            <pc:sldMk cId="2708177211" sldId="427"/>
            <ac:spMk id="24" creationId="{AB58EF07-17C2-48CF-ABB0-EEF1F17CB8F0}"/>
          </ac:spMkLst>
        </pc:spChg>
        <pc:spChg chg="add del">
          <ac:chgData name="Ilia Fradlin" userId="887300b4-cc18-4f6c-a7d0-eaf177ffc554" providerId="ADAL" clId="{1BDD66B0-AF27-3844-B6E5-E8F125DA18C4}" dt="2021-12-25T16:42:05.379" v="104" actId="26606"/>
          <ac:spMkLst>
            <pc:docMk/>
            <pc:sldMk cId="2708177211" sldId="427"/>
            <ac:spMk id="26" creationId="{AF2F604E-43BE-4DC3-B983-E071523364F8}"/>
          </ac:spMkLst>
        </pc:spChg>
        <pc:spChg chg="add del">
          <ac:chgData name="Ilia Fradlin" userId="887300b4-cc18-4f6c-a7d0-eaf177ffc554" providerId="ADAL" clId="{1BDD66B0-AF27-3844-B6E5-E8F125DA18C4}" dt="2021-12-25T16:42:05.379" v="104" actId="26606"/>
          <ac:spMkLst>
            <pc:docMk/>
            <pc:sldMk cId="2708177211" sldId="427"/>
            <ac:spMk id="28" creationId="{08C9B587-E65E-4B52-B37C-ABEBB6E87928}"/>
          </ac:spMkLst>
        </pc:spChg>
        <pc:spChg chg="add">
          <ac:chgData name="Ilia Fradlin" userId="887300b4-cc18-4f6c-a7d0-eaf177ffc554" providerId="ADAL" clId="{1BDD66B0-AF27-3844-B6E5-E8F125DA18C4}" dt="2021-12-25T16:42:05.395" v="105" actId="26606"/>
          <ac:spMkLst>
            <pc:docMk/>
            <pc:sldMk cId="2708177211" sldId="427"/>
            <ac:spMk id="30" creationId="{E91DC736-0EF8-4F87-9146-EBF1D2EE4D3D}"/>
          </ac:spMkLst>
        </pc:spChg>
        <pc:spChg chg="add">
          <ac:chgData name="Ilia Fradlin" userId="887300b4-cc18-4f6c-a7d0-eaf177ffc554" providerId="ADAL" clId="{1BDD66B0-AF27-3844-B6E5-E8F125DA18C4}" dt="2021-12-25T16:42:05.395" v="105" actId="26606"/>
          <ac:spMkLst>
            <pc:docMk/>
            <pc:sldMk cId="2708177211" sldId="427"/>
            <ac:spMk id="32" creationId="{097CD68E-23E3-4007-8847-CD0944C4F7BE}"/>
          </ac:spMkLst>
        </pc:spChg>
        <pc:spChg chg="add">
          <ac:chgData name="Ilia Fradlin" userId="887300b4-cc18-4f6c-a7d0-eaf177ffc554" providerId="ADAL" clId="{1BDD66B0-AF27-3844-B6E5-E8F125DA18C4}" dt="2021-12-25T16:42:05.395" v="105" actId="26606"/>
          <ac:spMkLst>
            <pc:docMk/>
            <pc:sldMk cId="2708177211" sldId="427"/>
            <ac:spMk id="33" creationId="{AF2F604E-43BE-4DC3-B983-E071523364F8}"/>
          </ac:spMkLst>
        </pc:spChg>
        <pc:spChg chg="add">
          <ac:chgData name="Ilia Fradlin" userId="887300b4-cc18-4f6c-a7d0-eaf177ffc554" providerId="ADAL" clId="{1BDD66B0-AF27-3844-B6E5-E8F125DA18C4}" dt="2021-12-25T16:42:05.395" v="105" actId="26606"/>
          <ac:spMkLst>
            <pc:docMk/>
            <pc:sldMk cId="2708177211" sldId="427"/>
            <ac:spMk id="34" creationId="{08C9B587-E65E-4B52-B37C-ABEBB6E87928}"/>
          </ac:spMkLst>
        </pc:spChg>
        <pc:picChg chg="add del mod">
          <ac:chgData name="Ilia Fradlin" userId="887300b4-cc18-4f6c-a7d0-eaf177ffc554" providerId="ADAL" clId="{1BDD66B0-AF27-3844-B6E5-E8F125DA18C4}" dt="2021-12-25T16:39:50.716" v="43" actId="21"/>
          <ac:picMkLst>
            <pc:docMk/>
            <pc:sldMk cId="2708177211" sldId="427"/>
            <ac:picMk id="10" creationId="{A6A08511-A624-3149-8C6B-CABB6D6109ED}"/>
          </ac:picMkLst>
        </pc:picChg>
        <pc:picChg chg="add del mod">
          <ac:chgData name="Ilia Fradlin" userId="887300b4-cc18-4f6c-a7d0-eaf177ffc554" providerId="ADAL" clId="{1BDD66B0-AF27-3844-B6E5-E8F125DA18C4}" dt="2021-12-25T16:40:03.403" v="47" actId="478"/>
          <ac:picMkLst>
            <pc:docMk/>
            <pc:sldMk cId="2708177211" sldId="427"/>
            <ac:picMk id="13" creationId="{ADD5BC0D-EF9E-1240-8B15-085BCF58A8D6}"/>
          </ac:picMkLst>
        </pc:picChg>
        <pc:picChg chg="add del mod">
          <ac:chgData name="Ilia Fradlin" userId="887300b4-cc18-4f6c-a7d0-eaf177ffc554" providerId="ADAL" clId="{1BDD66B0-AF27-3844-B6E5-E8F125DA18C4}" dt="2021-12-25T16:40:23.668" v="53" actId="478"/>
          <ac:picMkLst>
            <pc:docMk/>
            <pc:sldMk cId="2708177211" sldId="427"/>
            <ac:picMk id="14" creationId="{1C78E27D-C89D-6A47-9F66-D53EA3090240}"/>
          </ac:picMkLst>
        </pc:picChg>
        <pc:picChg chg="add mod">
          <ac:chgData name="Ilia Fradlin" userId="887300b4-cc18-4f6c-a7d0-eaf177ffc554" providerId="ADAL" clId="{1BDD66B0-AF27-3844-B6E5-E8F125DA18C4}" dt="2021-12-25T16:42:27.344" v="111" actId="1076"/>
          <ac:picMkLst>
            <pc:docMk/>
            <pc:sldMk cId="2708177211" sldId="427"/>
            <ac:picMk id="17" creationId="{2BC7228F-42FE-FA4C-9475-D876DB0152E3}"/>
          </ac:picMkLst>
        </pc:picChg>
        <pc:picChg chg="del">
          <ac:chgData name="Ilia Fradlin" userId="887300b4-cc18-4f6c-a7d0-eaf177ffc554" providerId="ADAL" clId="{1BDD66B0-AF27-3844-B6E5-E8F125DA18C4}" dt="2021-12-25T16:38:08.475" v="6" actId="478"/>
          <ac:picMkLst>
            <pc:docMk/>
            <pc:sldMk cId="2708177211" sldId="427"/>
            <ac:picMk id="31" creationId="{E6A8DD7D-03FE-4E34-BC50-4488924D5D85}"/>
          </ac:picMkLst>
        </pc:picChg>
      </pc:sldChg>
      <pc:sldChg chg="addSp delSp modSp mod">
        <pc:chgData name="Ilia Fradlin" userId="887300b4-cc18-4f6c-a7d0-eaf177ffc554" providerId="ADAL" clId="{1BDD66B0-AF27-3844-B6E5-E8F125DA18C4}" dt="2021-12-25T17:08:13.544" v="1335" actId="1076"/>
        <pc:sldMkLst>
          <pc:docMk/>
          <pc:sldMk cId="2943388554" sldId="433"/>
        </pc:sldMkLst>
        <pc:spChg chg="mod">
          <ac:chgData name="Ilia Fradlin" userId="887300b4-cc18-4f6c-a7d0-eaf177ffc554" providerId="ADAL" clId="{1BDD66B0-AF27-3844-B6E5-E8F125DA18C4}" dt="2021-12-25T17:07:19" v="1319" actId="1076"/>
          <ac:spMkLst>
            <pc:docMk/>
            <pc:sldMk cId="2943388554" sldId="433"/>
            <ac:spMk id="2" creationId="{9416A8C9-9EB6-43DA-BD3E-58FAC144BF5C}"/>
          </ac:spMkLst>
        </pc:spChg>
        <pc:spChg chg="del mod">
          <ac:chgData name="Ilia Fradlin" userId="887300b4-cc18-4f6c-a7d0-eaf177ffc554" providerId="ADAL" clId="{1BDD66B0-AF27-3844-B6E5-E8F125DA18C4}" dt="2021-12-25T17:08:07.982" v="1333" actId="478"/>
          <ac:spMkLst>
            <pc:docMk/>
            <pc:sldMk cId="2943388554" sldId="433"/>
            <ac:spMk id="3" creationId="{50EACE68-C884-4900-BA05-58DEA1511030}"/>
          </ac:spMkLst>
        </pc:spChg>
        <pc:spChg chg="add del mod">
          <ac:chgData name="Ilia Fradlin" userId="887300b4-cc18-4f6c-a7d0-eaf177ffc554" providerId="ADAL" clId="{1BDD66B0-AF27-3844-B6E5-E8F125DA18C4}" dt="2021-12-25T17:07:07.215" v="1315" actId="478"/>
          <ac:spMkLst>
            <pc:docMk/>
            <pc:sldMk cId="2943388554" sldId="433"/>
            <ac:spMk id="5" creationId="{72364BCB-FC66-8E40-B302-08C1B3D9D034}"/>
          </ac:spMkLst>
        </pc:spChg>
        <pc:picChg chg="del">
          <ac:chgData name="Ilia Fradlin" userId="887300b4-cc18-4f6c-a7d0-eaf177ffc554" providerId="ADAL" clId="{1BDD66B0-AF27-3844-B6E5-E8F125DA18C4}" dt="2021-12-25T17:06:58.470" v="1313" actId="478"/>
          <ac:picMkLst>
            <pc:docMk/>
            <pc:sldMk cId="2943388554" sldId="433"/>
            <ac:picMk id="7" creationId="{85B5D68D-0A19-45D6-AE1A-3B9217CF47B3}"/>
          </ac:picMkLst>
        </pc:picChg>
        <pc:picChg chg="add del mod">
          <ac:chgData name="Ilia Fradlin" userId="887300b4-cc18-4f6c-a7d0-eaf177ffc554" providerId="ADAL" clId="{1BDD66B0-AF27-3844-B6E5-E8F125DA18C4}" dt="2021-12-25T17:07:33.768" v="1322" actId="478"/>
          <ac:picMkLst>
            <pc:docMk/>
            <pc:sldMk cId="2943388554" sldId="433"/>
            <ac:picMk id="8" creationId="{F23D7DDC-34DD-674A-9D11-43CB683BAA9B}"/>
          </ac:picMkLst>
        </pc:picChg>
        <pc:picChg chg="add mod">
          <ac:chgData name="Ilia Fradlin" userId="887300b4-cc18-4f6c-a7d0-eaf177ffc554" providerId="ADAL" clId="{1BDD66B0-AF27-3844-B6E5-E8F125DA18C4}" dt="2021-12-25T17:08:13.544" v="1335" actId="1076"/>
          <ac:picMkLst>
            <pc:docMk/>
            <pc:sldMk cId="2943388554" sldId="433"/>
            <ac:picMk id="9" creationId="{CD34E464-254A-1C4D-9C85-7FDE60A1779A}"/>
          </ac:picMkLst>
        </pc:picChg>
      </pc:sldChg>
      <pc:sldChg chg="addSp delSp modSp mod">
        <pc:chgData name="Ilia Fradlin" userId="887300b4-cc18-4f6c-a7d0-eaf177ffc554" providerId="ADAL" clId="{1BDD66B0-AF27-3844-B6E5-E8F125DA18C4}" dt="2021-12-25T16:54:03.926" v="722" actId="1076"/>
        <pc:sldMkLst>
          <pc:docMk/>
          <pc:sldMk cId="1881260077" sldId="434"/>
        </pc:sldMkLst>
        <pc:spChg chg="add del mod">
          <ac:chgData name="Ilia Fradlin" userId="887300b4-cc18-4f6c-a7d0-eaf177ffc554" providerId="ADAL" clId="{1BDD66B0-AF27-3844-B6E5-E8F125DA18C4}" dt="2021-12-25T16:43:33.856" v="142" actId="478"/>
          <ac:spMkLst>
            <pc:docMk/>
            <pc:sldMk cId="1881260077" sldId="434"/>
            <ac:spMk id="3" creationId="{4279A236-B1CF-1B41-9F3E-18443151E1D6}"/>
          </ac:spMkLst>
        </pc:spChg>
        <pc:spChg chg="add del mod">
          <ac:chgData name="Ilia Fradlin" userId="887300b4-cc18-4f6c-a7d0-eaf177ffc554" providerId="ADAL" clId="{1BDD66B0-AF27-3844-B6E5-E8F125DA18C4}" dt="2021-12-25T16:46:05.724" v="342"/>
          <ac:spMkLst>
            <pc:docMk/>
            <pc:sldMk cId="1881260077" sldId="434"/>
            <ac:spMk id="4" creationId="{3A0EC8D1-A995-C247-AE26-BBB363C4E341}"/>
          </ac:spMkLst>
        </pc:spChg>
        <pc:spChg chg="add del mod">
          <ac:chgData name="Ilia Fradlin" userId="887300b4-cc18-4f6c-a7d0-eaf177ffc554" providerId="ADAL" clId="{1BDD66B0-AF27-3844-B6E5-E8F125DA18C4}" dt="2021-12-25T16:53:45.114" v="718"/>
          <ac:spMkLst>
            <pc:docMk/>
            <pc:sldMk cId="1881260077" sldId="434"/>
            <ac:spMk id="5" creationId="{7F951CC3-0CE8-E742-A149-C21976097C2C}"/>
          </ac:spMkLst>
        </pc:spChg>
        <pc:spChg chg="mod">
          <ac:chgData name="Ilia Fradlin" userId="887300b4-cc18-4f6c-a7d0-eaf177ffc554" providerId="ADAL" clId="{1BDD66B0-AF27-3844-B6E5-E8F125DA18C4}" dt="2021-12-25T16:48:58.563" v="565" actId="1076"/>
          <ac:spMkLst>
            <pc:docMk/>
            <pc:sldMk cId="1881260077" sldId="434"/>
            <ac:spMk id="7" creationId="{B67C909B-0AD0-483C-AAC3-96A0A3D16BE1}"/>
          </ac:spMkLst>
        </pc:spChg>
        <pc:spChg chg="mod">
          <ac:chgData name="Ilia Fradlin" userId="887300b4-cc18-4f6c-a7d0-eaf177ffc554" providerId="ADAL" clId="{1BDD66B0-AF27-3844-B6E5-E8F125DA18C4}" dt="2021-12-25T16:51:02.866" v="716" actId="20577"/>
          <ac:spMkLst>
            <pc:docMk/>
            <pc:sldMk cId="1881260077" sldId="434"/>
            <ac:spMk id="8" creationId="{E154013F-D2A9-4715-ACE2-3720EA35B8D0}"/>
          </ac:spMkLst>
        </pc:spChg>
        <pc:spChg chg="add mod">
          <ac:chgData name="Ilia Fradlin" userId="887300b4-cc18-4f6c-a7d0-eaf177ffc554" providerId="ADAL" clId="{1BDD66B0-AF27-3844-B6E5-E8F125DA18C4}" dt="2021-12-25T16:50:06.956" v="651" actId="20577"/>
          <ac:spMkLst>
            <pc:docMk/>
            <pc:sldMk cId="1881260077" sldId="434"/>
            <ac:spMk id="9" creationId="{46DEC5D5-4365-7149-BC1E-3208EE8CE445}"/>
          </ac:spMkLst>
        </pc:spChg>
        <pc:picChg chg="del">
          <ac:chgData name="Ilia Fradlin" userId="887300b4-cc18-4f6c-a7d0-eaf177ffc554" providerId="ADAL" clId="{1BDD66B0-AF27-3844-B6E5-E8F125DA18C4}" dt="2021-12-25T16:43:31.521" v="141" actId="478"/>
          <ac:picMkLst>
            <pc:docMk/>
            <pc:sldMk cId="1881260077" sldId="434"/>
            <ac:picMk id="10" creationId="{025F302E-F817-4901-88E0-088AAEB6D59E}"/>
          </ac:picMkLst>
        </pc:picChg>
        <pc:picChg chg="add mod">
          <ac:chgData name="Ilia Fradlin" userId="887300b4-cc18-4f6c-a7d0-eaf177ffc554" providerId="ADAL" clId="{1BDD66B0-AF27-3844-B6E5-E8F125DA18C4}" dt="2021-12-25T16:54:03.926" v="722" actId="1076"/>
          <ac:picMkLst>
            <pc:docMk/>
            <pc:sldMk cId="1881260077" sldId="434"/>
            <ac:picMk id="5122" creationId="{D5E6257E-EAC0-E641-BF68-1152364E92F1}"/>
          </ac:picMkLst>
        </pc:picChg>
      </pc:sldChg>
      <pc:sldChg chg="addSp modSp mod">
        <pc:chgData name="Ilia Fradlin" userId="887300b4-cc18-4f6c-a7d0-eaf177ffc554" providerId="ADAL" clId="{1BDD66B0-AF27-3844-B6E5-E8F125DA18C4}" dt="2021-12-25T16:39:04.390" v="40" actId="1076"/>
        <pc:sldMkLst>
          <pc:docMk/>
          <pc:sldMk cId="2378376199" sldId="441"/>
        </pc:sldMkLst>
        <pc:spChg chg="add mod">
          <ac:chgData name="Ilia Fradlin" userId="887300b4-cc18-4f6c-a7d0-eaf177ffc554" providerId="ADAL" clId="{1BDD66B0-AF27-3844-B6E5-E8F125DA18C4}" dt="2021-12-25T16:38:37.394" v="8" actId="1076"/>
          <ac:spMkLst>
            <pc:docMk/>
            <pc:sldMk cId="2378376199" sldId="441"/>
            <ac:spMk id="22" creationId="{072AC716-056B-3042-94EA-7A9C37D8738C}"/>
          </ac:spMkLst>
        </pc:spChg>
        <pc:spChg chg="add mod">
          <ac:chgData name="Ilia Fradlin" userId="887300b4-cc18-4f6c-a7d0-eaf177ffc554" providerId="ADAL" clId="{1BDD66B0-AF27-3844-B6E5-E8F125DA18C4}" dt="2021-12-25T16:39:04.390" v="40" actId="1076"/>
          <ac:spMkLst>
            <pc:docMk/>
            <pc:sldMk cId="2378376199" sldId="441"/>
            <ac:spMk id="23" creationId="{05CF744A-175D-2345-A41A-3D502686EA5B}"/>
          </ac:spMkLst>
        </pc:spChg>
      </pc:sldChg>
      <pc:sldChg chg="addSp delSp modSp mod">
        <pc:chgData name="Ilia Fradlin" userId="887300b4-cc18-4f6c-a7d0-eaf177ffc554" providerId="ADAL" clId="{1BDD66B0-AF27-3844-B6E5-E8F125DA18C4}" dt="2021-12-25T17:12:35.085" v="1474" actId="1076"/>
        <pc:sldMkLst>
          <pc:docMk/>
          <pc:sldMk cId="1294161663" sldId="443"/>
        </pc:sldMkLst>
        <pc:spChg chg="add del mod">
          <ac:chgData name="Ilia Fradlin" userId="887300b4-cc18-4f6c-a7d0-eaf177ffc554" providerId="ADAL" clId="{1BDD66B0-AF27-3844-B6E5-E8F125DA18C4}" dt="2021-12-25T17:03:50.109" v="1146" actId="478"/>
          <ac:spMkLst>
            <pc:docMk/>
            <pc:sldMk cId="1294161663" sldId="443"/>
            <ac:spMk id="3" creationId="{ED6D4172-C6EE-0A44-AD9F-1BC2B510C87C}"/>
          </ac:spMkLst>
        </pc:spChg>
        <pc:spChg chg="mod">
          <ac:chgData name="Ilia Fradlin" userId="887300b4-cc18-4f6c-a7d0-eaf177ffc554" providerId="ADAL" clId="{1BDD66B0-AF27-3844-B6E5-E8F125DA18C4}" dt="2021-12-25T17:04:19.301" v="1173" actId="1076"/>
          <ac:spMkLst>
            <pc:docMk/>
            <pc:sldMk cId="1294161663" sldId="443"/>
            <ac:spMk id="4" creationId="{017D823E-45F8-4F3B-90EB-782ED1EAEBAA}"/>
          </ac:spMkLst>
        </pc:spChg>
        <pc:spChg chg="add del mod">
          <ac:chgData name="Ilia Fradlin" userId="887300b4-cc18-4f6c-a7d0-eaf177ffc554" providerId="ADAL" clId="{1BDD66B0-AF27-3844-B6E5-E8F125DA18C4}" dt="2021-12-25T17:03:49.248" v="1145" actId="478"/>
          <ac:spMkLst>
            <pc:docMk/>
            <pc:sldMk cId="1294161663" sldId="443"/>
            <ac:spMk id="6" creationId="{972811E0-6D97-7143-BA2C-66A3AC456A15}"/>
          </ac:spMkLst>
        </pc:spChg>
        <pc:spChg chg="add del mod">
          <ac:chgData name="Ilia Fradlin" userId="887300b4-cc18-4f6c-a7d0-eaf177ffc554" providerId="ADAL" clId="{1BDD66B0-AF27-3844-B6E5-E8F125DA18C4}" dt="2021-12-25T17:03:48.526" v="1144" actId="478"/>
          <ac:spMkLst>
            <pc:docMk/>
            <pc:sldMk cId="1294161663" sldId="443"/>
            <ac:spMk id="9" creationId="{F2DAA338-1BFD-5041-8E51-F49091EE463D}"/>
          </ac:spMkLst>
        </pc:spChg>
        <pc:spChg chg="add del mod">
          <ac:chgData name="Ilia Fradlin" userId="887300b4-cc18-4f6c-a7d0-eaf177ffc554" providerId="ADAL" clId="{1BDD66B0-AF27-3844-B6E5-E8F125DA18C4}" dt="2021-12-25T17:03:52.010" v="1148" actId="478"/>
          <ac:spMkLst>
            <pc:docMk/>
            <pc:sldMk cId="1294161663" sldId="443"/>
            <ac:spMk id="11" creationId="{D0A84012-64BC-FC48-BEBA-1760A3A6C35C}"/>
          </ac:spMkLst>
        </pc:spChg>
        <pc:spChg chg="add del mod">
          <ac:chgData name="Ilia Fradlin" userId="887300b4-cc18-4f6c-a7d0-eaf177ffc554" providerId="ADAL" clId="{1BDD66B0-AF27-3844-B6E5-E8F125DA18C4}" dt="2021-12-25T17:03:53.672" v="1150" actId="478"/>
          <ac:spMkLst>
            <pc:docMk/>
            <pc:sldMk cId="1294161663" sldId="443"/>
            <ac:spMk id="13" creationId="{DC156A76-260D-2A45-A6E4-E01BFBED22F9}"/>
          </ac:spMkLst>
        </pc:spChg>
        <pc:spChg chg="add del mod">
          <ac:chgData name="Ilia Fradlin" userId="887300b4-cc18-4f6c-a7d0-eaf177ffc554" providerId="ADAL" clId="{1BDD66B0-AF27-3844-B6E5-E8F125DA18C4}" dt="2021-12-25T17:03:53.996" v="1151" actId="478"/>
          <ac:spMkLst>
            <pc:docMk/>
            <pc:sldMk cId="1294161663" sldId="443"/>
            <ac:spMk id="15" creationId="{63BFF391-3D12-9848-BA0E-E296410858D4}"/>
          </ac:spMkLst>
        </pc:spChg>
        <pc:spChg chg="add del mod">
          <ac:chgData name="Ilia Fradlin" userId="887300b4-cc18-4f6c-a7d0-eaf177ffc554" providerId="ADAL" clId="{1BDD66B0-AF27-3844-B6E5-E8F125DA18C4}" dt="2021-12-25T17:03:52.389" v="1149" actId="478"/>
          <ac:spMkLst>
            <pc:docMk/>
            <pc:sldMk cId="1294161663" sldId="443"/>
            <ac:spMk id="17" creationId="{227DACF5-C59D-0D40-A579-581CD12D2FD2}"/>
          </ac:spMkLst>
        </pc:spChg>
        <pc:spChg chg="add del mod">
          <ac:chgData name="Ilia Fradlin" userId="887300b4-cc18-4f6c-a7d0-eaf177ffc554" providerId="ADAL" clId="{1BDD66B0-AF27-3844-B6E5-E8F125DA18C4}" dt="2021-12-25T17:03:50.829" v="1147" actId="478"/>
          <ac:spMkLst>
            <pc:docMk/>
            <pc:sldMk cId="1294161663" sldId="443"/>
            <ac:spMk id="19" creationId="{476F736F-94A0-CD4C-A779-4C8E8A34D833}"/>
          </ac:spMkLst>
        </pc:spChg>
        <pc:spChg chg="add mod">
          <ac:chgData name="Ilia Fradlin" userId="887300b4-cc18-4f6c-a7d0-eaf177ffc554" providerId="ADAL" clId="{1BDD66B0-AF27-3844-B6E5-E8F125DA18C4}" dt="2021-12-25T17:06:19.235" v="1283" actId="20577"/>
          <ac:spMkLst>
            <pc:docMk/>
            <pc:sldMk cId="1294161663" sldId="443"/>
            <ac:spMk id="28" creationId="{E785E7A8-3AE4-004F-97E7-6B3243382CD5}"/>
          </ac:spMkLst>
        </pc:spChg>
        <pc:picChg chg="del">
          <ac:chgData name="Ilia Fradlin" userId="887300b4-cc18-4f6c-a7d0-eaf177ffc554" providerId="ADAL" clId="{1BDD66B0-AF27-3844-B6E5-E8F125DA18C4}" dt="2021-12-25T17:03:43.559" v="1137" actId="478"/>
          <ac:picMkLst>
            <pc:docMk/>
            <pc:sldMk cId="1294161663" sldId="443"/>
            <ac:picMk id="7" creationId="{EDC2FB36-C4DF-4444-AF69-B20EBDC89AC8}"/>
          </ac:picMkLst>
        </pc:picChg>
        <pc:picChg chg="del">
          <ac:chgData name="Ilia Fradlin" userId="887300b4-cc18-4f6c-a7d0-eaf177ffc554" providerId="ADAL" clId="{1BDD66B0-AF27-3844-B6E5-E8F125DA18C4}" dt="2021-12-25T17:03:43.600" v="1138" actId="478"/>
          <ac:picMkLst>
            <pc:docMk/>
            <pc:sldMk cId="1294161663" sldId="443"/>
            <ac:picMk id="24" creationId="{0C2F4972-6121-487E-9184-B6DAD5BCAF70}"/>
          </ac:picMkLst>
        </pc:picChg>
        <pc:picChg chg="add mod">
          <ac:chgData name="Ilia Fradlin" userId="887300b4-cc18-4f6c-a7d0-eaf177ffc554" providerId="ADAL" clId="{1BDD66B0-AF27-3844-B6E5-E8F125DA18C4}" dt="2021-12-25T17:12:35.085" v="1474" actId="1076"/>
          <ac:picMkLst>
            <pc:docMk/>
            <pc:sldMk cId="1294161663" sldId="443"/>
            <ac:picMk id="29" creationId="{966AD377-78D7-0D47-82AF-FFF16E482F91}"/>
          </ac:picMkLst>
        </pc:picChg>
        <pc:picChg chg="del">
          <ac:chgData name="Ilia Fradlin" userId="887300b4-cc18-4f6c-a7d0-eaf177ffc554" providerId="ADAL" clId="{1BDD66B0-AF27-3844-B6E5-E8F125DA18C4}" dt="2021-12-25T17:03:44.235" v="1139" actId="478"/>
          <ac:picMkLst>
            <pc:docMk/>
            <pc:sldMk cId="1294161663" sldId="443"/>
            <ac:picMk id="30" creationId="{9D9D875B-E5FC-426B-8884-22C87FA1F593}"/>
          </ac:picMkLst>
        </pc:picChg>
        <pc:picChg chg="del">
          <ac:chgData name="Ilia Fradlin" userId="887300b4-cc18-4f6c-a7d0-eaf177ffc554" providerId="ADAL" clId="{1BDD66B0-AF27-3844-B6E5-E8F125DA18C4}" dt="2021-12-25T17:03:44.579" v="1140" actId="478"/>
          <ac:picMkLst>
            <pc:docMk/>
            <pc:sldMk cId="1294161663" sldId="443"/>
            <ac:picMk id="32" creationId="{30D4484E-E142-413F-9D0E-54E2AE148EDC}"/>
          </ac:picMkLst>
        </pc:picChg>
        <pc:picChg chg="del">
          <ac:chgData name="Ilia Fradlin" userId="887300b4-cc18-4f6c-a7d0-eaf177ffc554" providerId="ADAL" clId="{1BDD66B0-AF27-3844-B6E5-E8F125DA18C4}" dt="2021-12-25T17:03:42.077" v="1136" actId="478"/>
          <ac:picMkLst>
            <pc:docMk/>
            <pc:sldMk cId="1294161663" sldId="443"/>
            <ac:picMk id="34" creationId="{DAE94DE2-B33F-4EB8-866A-F00647B91C1D}"/>
          </ac:picMkLst>
        </pc:picChg>
        <pc:picChg chg="del">
          <ac:chgData name="Ilia Fradlin" userId="887300b4-cc18-4f6c-a7d0-eaf177ffc554" providerId="ADAL" clId="{1BDD66B0-AF27-3844-B6E5-E8F125DA18C4}" dt="2021-12-25T17:03:47.654" v="1143" actId="478"/>
          <ac:picMkLst>
            <pc:docMk/>
            <pc:sldMk cId="1294161663" sldId="443"/>
            <ac:picMk id="36" creationId="{7C30B3E2-6FCF-4BCC-B91A-633A92ECB85B}"/>
          </ac:picMkLst>
        </pc:picChg>
        <pc:picChg chg="del">
          <ac:chgData name="Ilia Fradlin" userId="887300b4-cc18-4f6c-a7d0-eaf177ffc554" providerId="ADAL" clId="{1BDD66B0-AF27-3844-B6E5-E8F125DA18C4}" dt="2021-12-25T17:03:46.974" v="1142" actId="478"/>
          <ac:picMkLst>
            <pc:docMk/>
            <pc:sldMk cId="1294161663" sldId="443"/>
            <ac:picMk id="38" creationId="{543D04A7-69B1-4E48-915F-E47DB2E5C063}"/>
          </ac:picMkLst>
        </pc:picChg>
        <pc:picChg chg="del">
          <ac:chgData name="Ilia Fradlin" userId="887300b4-cc18-4f6c-a7d0-eaf177ffc554" providerId="ADAL" clId="{1BDD66B0-AF27-3844-B6E5-E8F125DA18C4}" dt="2021-12-25T17:03:45.500" v="1141" actId="478"/>
          <ac:picMkLst>
            <pc:docMk/>
            <pc:sldMk cId="1294161663" sldId="443"/>
            <ac:picMk id="40" creationId="{5F1FBBB4-ABD1-4D8A-97AD-95DE52419625}"/>
          </ac:picMkLst>
        </pc:picChg>
        <pc:picChg chg="add mod">
          <ac:chgData name="Ilia Fradlin" userId="887300b4-cc18-4f6c-a7d0-eaf177ffc554" providerId="ADAL" clId="{1BDD66B0-AF27-3844-B6E5-E8F125DA18C4}" dt="2021-12-25T17:12:16.696" v="1468" actId="1076"/>
          <ac:picMkLst>
            <pc:docMk/>
            <pc:sldMk cId="1294161663" sldId="443"/>
            <ac:picMk id="9218" creationId="{52EAD5BD-3E0C-BC45-BB62-886228CA6A0C}"/>
          </ac:picMkLst>
        </pc:picChg>
      </pc:sldChg>
      <pc:sldChg chg="modSp mod">
        <pc:chgData name="Ilia Fradlin" userId="887300b4-cc18-4f6c-a7d0-eaf177ffc554" providerId="ADAL" clId="{1BDD66B0-AF27-3844-B6E5-E8F125DA18C4}" dt="2021-12-25T17:48:35.081" v="3107" actId="20577"/>
        <pc:sldMkLst>
          <pc:docMk/>
          <pc:sldMk cId="3898511310" sldId="447"/>
        </pc:sldMkLst>
        <pc:spChg chg="mod">
          <ac:chgData name="Ilia Fradlin" userId="887300b4-cc18-4f6c-a7d0-eaf177ffc554" providerId="ADAL" clId="{1BDD66B0-AF27-3844-B6E5-E8F125DA18C4}" dt="2021-12-25T17:48:35.081" v="3107" actId="20577"/>
          <ac:spMkLst>
            <pc:docMk/>
            <pc:sldMk cId="3898511310" sldId="447"/>
            <ac:spMk id="16" creationId="{7ADDADCE-6FFE-E744-899D-FABDE4A4AF43}"/>
          </ac:spMkLst>
        </pc:spChg>
      </pc:sldChg>
      <pc:sldChg chg="addSp delSp modSp mod ord">
        <pc:chgData name="Ilia Fradlin" userId="887300b4-cc18-4f6c-a7d0-eaf177ffc554" providerId="ADAL" clId="{1BDD66B0-AF27-3844-B6E5-E8F125DA18C4}" dt="2021-12-28T09:25:38.505" v="3646" actId="20578"/>
        <pc:sldMkLst>
          <pc:docMk/>
          <pc:sldMk cId="3106832019" sldId="452"/>
        </pc:sldMkLst>
        <pc:spChg chg="add del mod">
          <ac:chgData name="Ilia Fradlin" userId="887300b4-cc18-4f6c-a7d0-eaf177ffc554" providerId="ADAL" clId="{1BDD66B0-AF27-3844-B6E5-E8F125DA18C4}" dt="2021-12-28T09:04:58.563" v="3170" actId="478"/>
          <ac:spMkLst>
            <pc:docMk/>
            <pc:sldMk cId="3106832019" sldId="452"/>
            <ac:spMk id="3" creationId="{659787D6-9CC8-4041-B20C-D0DD74BBB1C9}"/>
          </ac:spMkLst>
        </pc:spChg>
        <pc:spChg chg="add del mod">
          <ac:chgData name="Ilia Fradlin" userId="887300b4-cc18-4f6c-a7d0-eaf177ffc554" providerId="ADAL" clId="{1BDD66B0-AF27-3844-B6E5-E8F125DA18C4}" dt="2021-12-25T17:09:36.659" v="1351" actId="478"/>
          <ac:spMkLst>
            <pc:docMk/>
            <pc:sldMk cId="3106832019" sldId="452"/>
            <ac:spMk id="3" creationId="{755B1DFA-AFD2-D045-9096-E5A35AD4E01D}"/>
          </ac:spMkLst>
        </pc:spChg>
        <pc:spChg chg="add del mod">
          <ac:chgData name="Ilia Fradlin" userId="887300b4-cc18-4f6c-a7d0-eaf177ffc554" providerId="ADAL" clId="{1BDD66B0-AF27-3844-B6E5-E8F125DA18C4}" dt="2021-12-25T17:09:37.599" v="1352" actId="478"/>
          <ac:spMkLst>
            <pc:docMk/>
            <pc:sldMk cId="3106832019" sldId="452"/>
            <ac:spMk id="5" creationId="{6F167FEB-0D50-3C48-8E60-01F4198CCFBC}"/>
          </ac:spMkLst>
        </pc:spChg>
        <pc:spChg chg="add del mod">
          <ac:chgData name="Ilia Fradlin" userId="887300b4-cc18-4f6c-a7d0-eaf177ffc554" providerId="ADAL" clId="{1BDD66B0-AF27-3844-B6E5-E8F125DA18C4}" dt="2021-12-28T09:05:00.691" v="3172" actId="478"/>
          <ac:spMkLst>
            <pc:docMk/>
            <pc:sldMk cId="3106832019" sldId="452"/>
            <ac:spMk id="5" creationId="{AD0E9A76-9FFE-214E-AB5B-D8DB6577AA70}"/>
          </ac:spMkLst>
        </pc:spChg>
        <pc:spChg chg="add del mod">
          <ac:chgData name="Ilia Fradlin" userId="887300b4-cc18-4f6c-a7d0-eaf177ffc554" providerId="ADAL" clId="{1BDD66B0-AF27-3844-B6E5-E8F125DA18C4}" dt="2021-12-25T17:09:38.068" v="1353" actId="478"/>
          <ac:spMkLst>
            <pc:docMk/>
            <pc:sldMk cId="3106832019" sldId="452"/>
            <ac:spMk id="7" creationId="{4F40786B-E047-6A44-AE15-54F82473A4C6}"/>
          </ac:spMkLst>
        </pc:spChg>
        <pc:spChg chg="add del mod">
          <ac:chgData name="Ilia Fradlin" userId="887300b4-cc18-4f6c-a7d0-eaf177ffc554" providerId="ADAL" clId="{1BDD66B0-AF27-3844-B6E5-E8F125DA18C4}" dt="2021-12-25T17:09:40.418" v="1355" actId="478"/>
          <ac:spMkLst>
            <pc:docMk/>
            <pc:sldMk cId="3106832019" sldId="452"/>
            <ac:spMk id="9" creationId="{02D372F0-053A-A540-B2B6-0D0750A22303}"/>
          </ac:spMkLst>
        </pc:spChg>
        <pc:spChg chg="add del mod">
          <ac:chgData name="Ilia Fradlin" userId="887300b4-cc18-4f6c-a7d0-eaf177ffc554" providerId="ADAL" clId="{1BDD66B0-AF27-3844-B6E5-E8F125DA18C4}" dt="2021-12-25T17:09:41.094" v="1356" actId="478"/>
          <ac:spMkLst>
            <pc:docMk/>
            <pc:sldMk cId="3106832019" sldId="452"/>
            <ac:spMk id="11" creationId="{B2266CFD-620D-7443-A244-8187B1069E49}"/>
          </ac:spMkLst>
        </pc:spChg>
        <pc:spChg chg="mod">
          <ac:chgData name="Ilia Fradlin" userId="887300b4-cc18-4f6c-a7d0-eaf177ffc554" providerId="ADAL" clId="{1BDD66B0-AF27-3844-B6E5-E8F125DA18C4}" dt="2021-12-25T17:09:31.064" v="1344" actId="14100"/>
          <ac:spMkLst>
            <pc:docMk/>
            <pc:sldMk cId="3106832019" sldId="452"/>
            <ac:spMk id="12" creationId="{110C83CB-3D9E-4AB8-9D97-83A5221F68DC}"/>
          </ac:spMkLst>
        </pc:spChg>
        <pc:spChg chg="add del mod">
          <ac:chgData name="Ilia Fradlin" userId="887300b4-cc18-4f6c-a7d0-eaf177ffc554" providerId="ADAL" clId="{1BDD66B0-AF27-3844-B6E5-E8F125DA18C4}" dt="2021-12-25T17:09:39.329" v="1354" actId="478"/>
          <ac:spMkLst>
            <pc:docMk/>
            <pc:sldMk cId="3106832019" sldId="452"/>
            <ac:spMk id="14" creationId="{4327F27B-79EE-D141-94FF-B90A19EF75F4}"/>
          </ac:spMkLst>
        </pc:spChg>
        <pc:picChg chg="del">
          <ac:chgData name="Ilia Fradlin" userId="887300b4-cc18-4f6c-a7d0-eaf177ffc554" providerId="ADAL" clId="{1BDD66B0-AF27-3844-B6E5-E8F125DA18C4}" dt="2021-12-25T17:09:32.764" v="1346" actId="478"/>
          <ac:picMkLst>
            <pc:docMk/>
            <pc:sldMk cId="3106832019" sldId="452"/>
            <ac:picMk id="22" creationId="{E90EFA49-87AA-420E-A193-C2516084479A}"/>
          </ac:picMkLst>
        </pc:picChg>
        <pc:picChg chg="del">
          <ac:chgData name="Ilia Fradlin" userId="887300b4-cc18-4f6c-a7d0-eaf177ffc554" providerId="ADAL" clId="{1BDD66B0-AF27-3844-B6E5-E8F125DA18C4}" dt="2021-12-25T17:09:33.885" v="1347" actId="478"/>
          <ac:picMkLst>
            <pc:docMk/>
            <pc:sldMk cId="3106832019" sldId="452"/>
            <ac:picMk id="24" creationId="{385F869F-60E2-47C0-BAF7-5ADA904E37D4}"/>
          </ac:picMkLst>
        </pc:picChg>
        <pc:picChg chg="del">
          <ac:chgData name="Ilia Fradlin" userId="887300b4-cc18-4f6c-a7d0-eaf177ffc554" providerId="ADAL" clId="{1BDD66B0-AF27-3844-B6E5-E8F125DA18C4}" dt="2021-12-25T17:09:34.525" v="1348" actId="478"/>
          <ac:picMkLst>
            <pc:docMk/>
            <pc:sldMk cId="3106832019" sldId="452"/>
            <ac:picMk id="26" creationId="{500B9E95-A0B6-44ED-A5B9-1DE0AF493FA7}"/>
          </ac:picMkLst>
        </pc:picChg>
        <pc:picChg chg="del">
          <ac:chgData name="Ilia Fradlin" userId="887300b4-cc18-4f6c-a7d0-eaf177ffc554" providerId="ADAL" clId="{1BDD66B0-AF27-3844-B6E5-E8F125DA18C4}" dt="2021-12-28T09:04:56.797" v="3169" actId="478"/>
          <ac:picMkLst>
            <pc:docMk/>
            <pc:sldMk cId="3106832019" sldId="452"/>
            <ac:picMk id="28" creationId="{6C08EE4B-CAD5-4A12-8042-F3968B07C475}"/>
          </ac:picMkLst>
        </pc:picChg>
        <pc:picChg chg="del">
          <ac:chgData name="Ilia Fradlin" userId="887300b4-cc18-4f6c-a7d0-eaf177ffc554" providerId="ADAL" clId="{1BDD66B0-AF27-3844-B6E5-E8F125DA18C4}" dt="2021-12-25T17:09:32.237" v="1345" actId="478"/>
          <ac:picMkLst>
            <pc:docMk/>
            <pc:sldMk cId="3106832019" sldId="452"/>
            <ac:picMk id="30" creationId="{87CFE92E-F489-4195-ABCD-D89E2663F9DD}"/>
          </ac:picMkLst>
        </pc:picChg>
        <pc:picChg chg="del">
          <ac:chgData name="Ilia Fradlin" userId="887300b4-cc18-4f6c-a7d0-eaf177ffc554" providerId="ADAL" clId="{1BDD66B0-AF27-3844-B6E5-E8F125DA18C4}" dt="2021-12-25T17:09:35.530" v="1350" actId="478"/>
          <ac:picMkLst>
            <pc:docMk/>
            <pc:sldMk cId="3106832019" sldId="452"/>
            <ac:picMk id="32" creationId="{DD6340D8-6347-4F3C-B04F-6B0AFD6AD08F}"/>
          </ac:picMkLst>
        </pc:picChg>
        <pc:picChg chg="del">
          <ac:chgData name="Ilia Fradlin" userId="887300b4-cc18-4f6c-a7d0-eaf177ffc554" providerId="ADAL" clId="{1BDD66B0-AF27-3844-B6E5-E8F125DA18C4}" dt="2021-12-25T17:09:35.296" v="1349" actId="478"/>
          <ac:picMkLst>
            <pc:docMk/>
            <pc:sldMk cId="3106832019" sldId="452"/>
            <ac:picMk id="34" creationId="{939A25C6-0BAB-4696-BEB2-EA80D9A58734}"/>
          </ac:picMkLst>
        </pc:picChg>
        <pc:picChg chg="del">
          <ac:chgData name="Ilia Fradlin" userId="887300b4-cc18-4f6c-a7d0-eaf177ffc554" providerId="ADAL" clId="{1BDD66B0-AF27-3844-B6E5-E8F125DA18C4}" dt="2021-12-28T09:04:59.635" v="3171" actId="478"/>
          <ac:picMkLst>
            <pc:docMk/>
            <pc:sldMk cId="3106832019" sldId="452"/>
            <ac:picMk id="36" creationId="{C9DE44EF-C424-4FDE-932C-92EAB598B2A7}"/>
          </ac:picMkLst>
        </pc:picChg>
        <pc:picChg chg="add mod">
          <ac:chgData name="Ilia Fradlin" userId="887300b4-cc18-4f6c-a7d0-eaf177ffc554" providerId="ADAL" clId="{1BDD66B0-AF27-3844-B6E5-E8F125DA18C4}" dt="2021-12-25T17:10:08.965" v="1360" actId="14100"/>
          <ac:picMkLst>
            <pc:docMk/>
            <pc:sldMk cId="3106832019" sldId="452"/>
            <ac:picMk id="10242" creationId="{2DEAEBB4-C77A-F841-BB95-9BF1B7A02689}"/>
          </ac:picMkLst>
        </pc:picChg>
      </pc:sldChg>
      <pc:sldChg chg="addSp delSp modSp add mod">
        <pc:chgData name="Ilia Fradlin" userId="887300b4-cc18-4f6c-a7d0-eaf177ffc554" providerId="ADAL" clId="{1BDD66B0-AF27-3844-B6E5-E8F125DA18C4}" dt="2021-12-25T16:57:05.321" v="887" actId="14100"/>
        <pc:sldMkLst>
          <pc:docMk/>
          <pc:sldMk cId="1532786497" sldId="453"/>
        </pc:sldMkLst>
        <pc:spChg chg="mod">
          <ac:chgData name="Ilia Fradlin" userId="887300b4-cc18-4f6c-a7d0-eaf177ffc554" providerId="ADAL" clId="{1BDD66B0-AF27-3844-B6E5-E8F125DA18C4}" dt="2021-12-25T16:55:08.489" v="730" actId="1076"/>
          <ac:spMkLst>
            <pc:docMk/>
            <pc:sldMk cId="1532786497" sldId="453"/>
            <ac:spMk id="7" creationId="{B67C909B-0AD0-483C-AAC3-96A0A3D16BE1}"/>
          </ac:spMkLst>
        </pc:spChg>
        <pc:spChg chg="del mod">
          <ac:chgData name="Ilia Fradlin" userId="887300b4-cc18-4f6c-a7d0-eaf177ffc554" providerId="ADAL" clId="{1BDD66B0-AF27-3844-B6E5-E8F125DA18C4}" dt="2021-12-25T16:56:09.548" v="871" actId="478"/>
          <ac:spMkLst>
            <pc:docMk/>
            <pc:sldMk cId="1532786497" sldId="453"/>
            <ac:spMk id="8" creationId="{E154013F-D2A9-4715-ACE2-3720EA35B8D0}"/>
          </ac:spMkLst>
        </pc:spChg>
        <pc:spChg chg="mod">
          <ac:chgData name="Ilia Fradlin" userId="887300b4-cc18-4f6c-a7d0-eaf177ffc554" providerId="ADAL" clId="{1BDD66B0-AF27-3844-B6E5-E8F125DA18C4}" dt="2021-12-25T16:56:20.751" v="875" actId="14100"/>
          <ac:spMkLst>
            <pc:docMk/>
            <pc:sldMk cId="1532786497" sldId="453"/>
            <ac:spMk id="9" creationId="{46DEC5D5-4365-7149-BC1E-3208EE8CE445}"/>
          </ac:spMkLst>
        </pc:spChg>
        <pc:picChg chg="del">
          <ac:chgData name="Ilia Fradlin" userId="887300b4-cc18-4f6c-a7d0-eaf177ffc554" providerId="ADAL" clId="{1BDD66B0-AF27-3844-B6E5-E8F125DA18C4}" dt="2021-12-25T16:56:21.937" v="876" actId="478"/>
          <ac:picMkLst>
            <pc:docMk/>
            <pc:sldMk cId="1532786497" sldId="453"/>
            <ac:picMk id="5122" creationId="{D5E6257E-EAC0-E641-BF68-1152364E92F1}"/>
          </ac:picMkLst>
        </pc:picChg>
        <pc:picChg chg="add mod">
          <ac:chgData name="Ilia Fradlin" userId="887300b4-cc18-4f6c-a7d0-eaf177ffc554" providerId="ADAL" clId="{1BDD66B0-AF27-3844-B6E5-E8F125DA18C4}" dt="2021-12-25T16:56:55.467" v="882" actId="14100"/>
          <ac:picMkLst>
            <pc:docMk/>
            <pc:sldMk cId="1532786497" sldId="453"/>
            <ac:picMk id="7170" creationId="{B1E29BB9-7108-C44E-BF21-71C57E481213}"/>
          </ac:picMkLst>
        </pc:picChg>
        <pc:picChg chg="add mod">
          <ac:chgData name="Ilia Fradlin" userId="887300b4-cc18-4f6c-a7d0-eaf177ffc554" providerId="ADAL" clId="{1BDD66B0-AF27-3844-B6E5-E8F125DA18C4}" dt="2021-12-25T16:57:05.321" v="887" actId="14100"/>
          <ac:picMkLst>
            <pc:docMk/>
            <pc:sldMk cId="1532786497" sldId="453"/>
            <ac:picMk id="7172" creationId="{90509356-C735-464D-A738-CEA34C57D3B7}"/>
          </ac:picMkLst>
        </pc:picChg>
      </pc:sldChg>
      <pc:sldChg chg="addSp delSp modSp add mod">
        <pc:chgData name="Ilia Fradlin" userId="887300b4-cc18-4f6c-a7d0-eaf177ffc554" providerId="ADAL" clId="{1BDD66B0-AF27-3844-B6E5-E8F125DA18C4}" dt="2021-12-25T17:03:20.318" v="1113" actId="20577"/>
        <pc:sldMkLst>
          <pc:docMk/>
          <pc:sldMk cId="1221603338" sldId="454"/>
        </pc:sldMkLst>
        <pc:spChg chg="mod">
          <ac:chgData name="Ilia Fradlin" userId="887300b4-cc18-4f6c-a7d0-eaf177ffc554" providerId="ADAL" clId="{1BDD66B0-AF27-3844-B6E5-E8F125DA18C4}" dt="2021-12-25T16:59:14.615" v="898" actId="20577"/>
          <ac:spMkLst>
            <pc:docMk/>
            <pc:sldMk cId="1221603338" sldId="454"/>
            <ac:spMk id="7" creationId="{B67C909B-0AD0-483C-AAC3-96A0A3D16BE1}"/>
          </ac:spMkLst>
        </pc:spChg>
        <pc:spChg chg="mod">
          <ac:chgData name="Ilia Fradlin" userId="887300b4-cc18-4f6c-a7d0-eaf177ffc554" providerId="ADAL" clId="{1BDD66B0-AF27-3844-B6E5-E8F125DA18C4}" dt="2021-12-25T17:03:20.318" v="1113" actId="20577"/>
          <ac:spMkLst>
            <pc:docMk/>
            <pc:sldMk cId="1221603338" sldId="454"/>
            <ac:spMk id="9" creationId="{46DEC5D5-4365-7149-BC1E-3208EE8CE445}"/>
          </ac:spMkLst>
        </pc:spChg>
        <pc:picChg chg="add mod">
          <ac:chgData name="Ilia Fradlin" userId="887300b4-cc18-4f6c-a7d0-eaf177ffc554" providerId="ADAL" clId="{1BDD66B0-AF27-3844-B6E5-E8F125DA18C4}" dt="2021-12-25T17:00:37.774" v="984" actId="1076"/>
          <ac:picMkLst>
            <pc:docMk/>
            <pc:sldMk cId="1221603338" sldId="454"/>
            <ac:picMk id="6" creationId="{113CEC51-268F-4E41-8E8C-C34D19863196}"/>
          </ac:picMkLst>
        </pc:picChg>
        <pc:picChg chg="del">
          <ac:chgData name="Ilia Fradlin" userId="887300b4-cc18-4f6c-a7d0-eaf177ffc554" providerId="ADAL" clId="{1BDD66B0-AF27-3844-B6E5-E8F125DA18C4}" dt="2021-12-25T17:00:10.384" v="980" actId="478"/>
          <ac:picMkLst>
            <pc:docMk/>
            <pc:sldMk cId="1221603338" sldId="454"/>
            <ac:picMk id="7170" creationId="{B1E29BB9-7108-C44E-BF21-71C57E481213}"/>
          </ac:picMkLst>
        </pc:picChg>
        <pc:picChg chg="del">
          <ac:chgData name="Ilia Fradlin" userId="887300b4-cc18-4f6c-a7d0-eaf177ffc554" providerId="ADAL" clId="{1BDD66B0-AF27-3844-B6E5-E8F125DA18C4}" dt="2021-12-25T17:00:11.586" v="981" actId="478"/>
          <ac:picMkLst>
            <pc:docMk/>
            <pc:sldMk cId="1221603338" sldId="454"/>
            <ac:picMk id="7172" creationId="{90509356-C735-464D-A738-CEA34C57D3B7}"/>
          </ac:picMkLst>
        </pc:picChg>
      </pc:sldChg>
      <pc:sldChg chg="add del">
        <pc:chgData name="Ilia Fradlin" userId="887300b4-cc18-4f6c-a7d0-eaf177ffc554" providerId="ADAL" clId="{1BDD66B0-AF27-3844-B6E5-E8F125DA18C4}" dt="2021-12-25T17:17:12.953" v="1795" actId="2696"/>
        <pc:sldMkLst>
          <pc:docMk/>
          <pc:sldMk cId="621134080" sldId="455"/>
        </pc:sldMkLst>
      </pc:sldChg>
      <pc:sldChg chg="addSp delSp modSp add mod ord setBg setClrOvrMap">
        <pc:chgData name="Ilia Fradlin" userId="887300b4-cc18-4f6c-a7d0-eaf177ffc554" providerId="ADAL" clId="{1BDD66B0-AF27-3844-B6E5-E8F125DA18C4}" dt="2021-12-28T08:15:09.094" v="3128" actId="20577"/>
        <pc:sldMkLst>
          <pc:docMk/>
          <pc:sldMk cId="2364289246" sldId="456"/>
        </pc:sldMkLst>
        <pc:spChg chg="mod">
          <ac:chgData name="Ilia Fradlin" userId="887300b4-cc18-4f6c-a7d0-eaf177ffc554" providerId="ADAL" clId="{1BDD66B0-AF27-3844-B6E5-E8F125DA18C4}" dt="2021-12-25T17:16:00.912" v="1739" actId="26606"/>
          <ac:spMkLst>
            <pc:docMk/>
            <pc:sldMk cId="2364289246" sldId="456"/>
            <ac:spMk id="2" creationId="{9416A8C9-9EB6-43DA-BD3E-58FAC144BF5C}"/>
          </ac:spMkLst>
        </pc:spChg>
        <pc:spChg chg="mod ord">
          <ac:chgData name="Ilia Fradlin" userId="887300b4-cc18-4f6c-a7d0-eaf177ffc554" providerId="ADAL" clId="{1BDD66B0-AF27-3844-B6E5-E8F125DA18C4}" dt="2021-12-28T08:15:09.094" v="3128" actId="20577"/>
          <ac:spMkLst>
            <pc:docMk/>
            <pc:sldMk cId="2364289246" sldId="456"/>
            <ac:spMk id="3" creationId="{50EACE68-C884-4900-BA05-58DEA1511030}"/>
          </ac:spMkLst>
        </pc:spChg>
        <pc:spChg chg="add">
          <ac:chgData name="Ilia Fradlin" userId="887300b4-cc18-4f6c-a7d0-eaf177ffc554" providerId="ADAL" clId="{1BDD66B0-AF27-3844-B6E5-E8F125DA18C4}" dt="2021-12-25T17:16:00.912" v="1739" actId="26606"/>
          <ac:spMkLst>
            <pc:docMk/>
            <pc:sldMk cId="2364289246" sldId="456"/>
            <ac:spMk id="14" creationId="{4AC0CD9D-7610-4620-93B4-798CCD9AB581}"/>
          </ac:spMkLst>
        </pc:spChg>
        <pc:spChg chg="add">
          <ac:chgData name="Ilia Fradlin" userId="887300b4-cc18-4f6c-a7d0-eaf177ffc554" providerId="ADAL" clId="{1BDD66B0-AF27-3844-B6E5-E8F125DA18C4}" dt="2021-12-25T17:16:00.912" v="1739" actId="26606"/>
          <ac:spMkLst>
            <pc:docMk/>
            <pc:sldMk cId="2364289246" sldId="456"/>
            <ac:spMk id="20" creationId="{DE4D62F9-188E-4530-84C2-24BDEE4BEB82}"/>
          </ac:spMkLst>
        </pc:spChg>
        <pc:spChg chg="add">
          <ac:chgData name="Ilia Fradlin" userId="887300b4-cc18-4f6c-a7d0-eaf177ffc554" providerId="ADAL" clId="{1BDD66B0-AF27-3844-B6E5-E8F125DA18C4}" dt="2021-12-25T17:16:00.912" v="1739" actId="26606"/>
          <ac:spMkLst>
            <pc:docMk/>
            <pc:sldMk cId="2364289246" sldId="456"/>
            <ac:spMk id="22" creationId="{B4AAD3FD-83A5-4B89-9F8F-01B8870865BE}"/>
          </ac:spMkLst>
        </pc:spChg>
        <pc:spChg chg="add">
          <ac:chgData name="Ilia Fradlin" userId="887300b4-cc18-4f6c-a7d0-eaf177ffc554" providerId="ADAL" clId="{1BDD66B0-AF27-3844-B6E5-E8F125DA18C4}" dt="2021-12-25T17:16:00.912" v="1739" actId="26606"/>
          <ac:spMkLst>
            <pc:docMk/>
            <pc:sldMk cId="2364289246" sldId="456"/>
            <ac:spMk id="24" creationId="{61752F1D-FC0F-4103-9584-630E643CCDA6}"/>
          </ac:spMkLst>
        </pc:spChg>
        <pc:spChg chg="add">
          <ac:chgData name="Ilia Fradlin" userId="887300b4-cc18-4f6c-a7d0-eaf177ffc554" providerId="ADAL" clId="{1BDD66B0-AF27-3844-B6E5-E8F125DA18C4}" dt="2021-12-25T17:16:00.912" v="1739" actId="26606"/>
          <ac:spMkLst>
            <pc:docMk/>
            <pc:sldMk cId="2364289246" sldId="456"/>
            <ac:spMk id="26" creationId="{70151CB7-E7DE-4917-B831-01DF9CE01306}"/>
          </ac:spMkLst>
        </pc:spChg>
        <pc:spChg chg="add">
          <ac:chgData name="Ilia Fradlin" userId="887300b4-cc18-4f6c-a7d0-eaf177ffc554" providerId="ADAL" clId="{1BDD66B0-AF27-3844-B6E5-E8F125DA18C4}" dt="2021-12-25T17:16:00.912" v="1739" actId="26606"/>
          <ac:spMkLst>
            <pc:docMk/>
            <pc:sldMk cId="2364289246" sldId="456"/>
            <ac:spMk id="28" creationId="{A92A1116-1C84-41DF-B803-1F7B0883EC82}"/>
          </ac:spMkLst>
        </pc:spChg>
        <pc:picChg chg="add mod">
          <ac:chgData name="Ilia Fradlin" userId="887300b4-cc18-4f6c-a7d0-eaf177ffc554" providerId="ADAL" clId="{1BDD66B0-AF27-3844-B6E5-E8F125DA18C4}" dt="2021-12-25T17:16:00.912" v="1739" actId="26606"/>
          <ac:picMkLst>
            <pc:docMk/>
            <pc:sldMk cId="2364289246" sldId="456"/>
            <ac:picMk id="5" creationId="{4F269E38-3A11-3D4D-8766-0146A703B046}"/>
          </ac:picMkLst>
        </pc:picChg>
        <pc:picChg chg="del">
          <ac:chgData name="Ilia Fradlin" userId="887300b4-cc18-4f6c-a7d0-eaf177ffc554" providerId="ADAL" clId="{1BDD66B0-AF27-3844-B6E5-E8F125DA18C4}" dt="2021-12-25T17:15:48.594" v="1735" actId="478"/>
          <ac:picMkLst>
            <pc:docMk/>
            <pc:sldMk cId="2364289246" sldId="456"/>
            <ac:picMk id="6" creationId="{ECB14833-6E70-D348-8568-4C48CD6866C1}"/>
          </ac:picMkLst>
        </pc:picChg>
        <pc:picChg chg="add">
          <ac:chgData name="Ilia Fradlin" userId="887300b4-cc18-4f6c-a7d0-eaf177ffc554" providerId="ADAL" clId="{1BDD66B0-AF27-3844-B6E5-E8F125DA18C4}" dt="2021-12-25T17:16:00.912" v="1739" actId="26606"/>
          <ac:picMkLst>
            <pc:docMk/>
            <pc:sldMk cId="2364289246" sldId="456"/>
            <ac:picMk id="10" creationId="{41B68C77-138E-4BF7-A276-BD0C78A4219F}"/>
          </ac:picMkLst>
        </pc:picChg>
        <pc:picChg chg="add">
          <ac:chgData name="Ilia Fradlin" userId="887300b4-cc18-4f6c-a7d0-eaf177ffc554" providerId="ADAL" clId="{1BDD66B0-AF27-3844-B6E5-E8F125DA18C4}" dt="2021-12-25T17:16:00.912" v="1739" actId="26606"/>
          <ac:picMkLst>
            <pc:docMk/>
            <pc:sldMk cId="2364289246" sldId="456"/>
            <ac:picMk id="12" creationId="{7C268552-D473-46ED-B1B8-422042C4DEF1}"/>
          </ac:picMkLst>
        </pc:picChg>
        <pc:picChg chg="add">
          <ac:chgData name="Ilia Fradlin" userId="887300b4-cc18-4f6c-a7d0-eaf177ffc554" providerId="ADAL" clId="{1BDD66B0-AF27-3844-B6E5-E8F125DA18C4}" dt="2021-12-25T17:16:00.912" v="1739" actId="26606"/>
          <ac:picMkLst>
            <pc:docMk/>
            <pc:sldMk cId="2364289246" sldId="456"/>
            <ac:picMk id="16" creationId="{B9238B3E-24AA-439A-B527-6C5DF6D72145}"/>
          </ac:picMkLst>
        </pc:picChg>
        <pc:picChg chg="add">
          <ac:chgData name="Ilia Fradlin" userId="887300b4-cc18-4f6c-a7d0-eaf177ffc554" providerId="ADAL" clId="{1BDD66B0-AF27-3844-B6E5-E8F125DA18C4}" dt="2021-12-25T17:16:00.912" v="1739" actId="26606"/>
          <ac:picMkLst>
            <pc:docMk/>
            <pc:sldMk cId="2364289246" sldId="456"/>
            <ac:picMk id="18" creationId="{69F01145-BEA3-4CBF-AA21-10077B948CA8}"/>
          </ac:picMkLst>
        </pc:picChg>
      </pc:sldChg>
      <pc:sldChg chg="addSp delSp modSp add mod">
        <pc:chgData name="Ilia Fradlin" userId="887300b4-cc18-4f6c-a7d0-eaf177ffc554" providerId="ADAL" clId="{1BDD66B0-AF27-3844-B6E5-E8F125DA18C4}" dt="2021-12-28T08:16:21.135" v="3137" actId="20577"/>
        <pc:sldMkLst>
          <pc:docMk/>
          <pc:sldMk cId="705423020" sldId="457"/>
        </pc:sldMkLst>
        <pc:spChg chg="mod">
          <ac:chgData name="Ilia Fradlin" userId="887300b4-cc18-4f6c-a7d0-eaf177ffc554" providerId="ADAL" clId="{1BDD66B0-AF27-3844-B6E5-E8F125DA18C4}" dt="2021-12-25T17:31:58.613" v="2311" actId="1076"/>
          <ac:spMkLst>
            <pc:docMk/>
            <pc:sldMk cId="705423020" sldId="457"/>
            <ac:spMk id="2" creationId="{9416A8C9-9EB6-43DA-BD3E-58FAC144BF5C}"/>
          </ac:spMkLst>
        </pc:spChg>
        <pc:spChg chg="mod">
          <ac:chgData name="Ilia Fradlin" userId="887300b4-cc18-4f6c-a7d0-eaf177ffc554" providerId="ADAL" clId="{1BDD66B0-AF27-3844-B6E5-E8F125DA18C4}" dt="2021-12-28T08:16:21.135" v="3137" actId="20577"/>
          <ac:spMkLst>
            <pc:docMk/>
            <pc:sldMk cId="705423020" sldId="457"/>
            <ac:spMk id="3" creationId="{50EACE68-C884-4900-BA05-58DEA1511030}"/>
          </ac:spMkLst>
        </pc:spChg>
        <pc:picChg chg="add mod">
          <ac:chgData name="Ilia Fradlin" userId="887300b4-cc18-4f6c-a7d0-eaf177ffc554" providerId="ADAL" clId="{1BDD66B0-AF27-3844-B6E5-E8F125DA18C4}" dt="2021-12-25T17:19:06.285" v="1816" actId="1076"/>
          <ac:picMkLst>
            <pc:docMk/>
            <pc:sldMk cId="705423020" sldId="457"/>
            <ac:picMk id="4" creationId="{EDE2A699-0255-004F-9552-894B619562CF}"/>
          </ac:picMkLst>
        </pc:picChg>
        <pc:picChg chg="del">
          <ac:chgData name="Ilia Fradlin" userId="887300b4-cc18-4f6c-a7d0-eaf177ffc554" providerId="ADAL" clId="{1BDD66B0-AF27-3844-B6E5-E8F125DA18C4}" dt="2021-12-25T17:18:55.232" v="1811" actId="478"/>
          <ac:picMkLst>
            <pc:docMk/>
            <pc:sldMk cId="705423020" sldId="457"/>
            <ac:picMk id="5" creationId="{4F269E38-3A11-3D4D-8766-0146A703B046}"/>
          </ac:picMkLst>
        </pc:picChg>
      </pc:sldChg>
      <pc:sldChg chg="modSp add mod">
        <pc:chgData name="Ilia Fradlin" userId="887300b4-cc18-4f6c-a7d0-eaf177ffc554" providerId="ADAL" clId="{1BDD66B0-AF27-3844-B6E5-E8F125DA18C4}" dt="2021-12-25T17:37:25.980" v="2605" actId="20577"/>
        <pc:sldMkLst>
          <pc:docMk/>
          <pc:sldMk cId="3722442267" sldId="458"/>
        </pc:sldMkLst>
        <pc:spChg chg="mod">
          <ac:chgData name="Ilia Fradlin" userId="887300b4-cc18-4f6c-a7d0-eaf177ffc554" providerId="ADAL" clId="{1BDD66B0-AF27-3844-B6E5-E8F125DA18C4}" dt="2021-12-25T17:37:25.980" v="2605" actId="20577"/>
          <ac:spMkLst>
            <pc:docMk/>
            <pc:sldMk cId="3722442267" sldId="458"/>
            <ac:spMk id="3" creationId="{50EACE68-C884-4900-BA05-58DEA1511030}"/>
          </ac:spMkLst>
        </pc:spChg>
      </pc:sldChg>
      <pc:sldChg chg="addSp delSp modSp add mod ord">
        <pc:chgData name="Ilia Fradlin" userId="887300b4-cc18-4f6c-a7d0-eaf177ffc554" providerId="ADAL" clId="{1BDD66B0-AF27-3844-B6E5-E8F125DA18C4}" dt="2021-12-28T08:17:20.465" v="3168" actId="20577"/>
        <pc:sldMkLst>
          <pc:docMk/>
          <pc:sldMk cId="4058985297" sldId="459"/>
        </pc:sldMkLst>
        <pc:spChg chg="add del mod">
          <ac:chgData name="Ilia Fradlin" userId="887300b4-cc18-4f6c-a7d0-eaf177ffc554" providerId="ADAL" clId="{1BDD66B0-AF27-3844-B6E5-E8F125DA18C4}" dt="2021-12-25T17:42:34.838" v="2880"/>
          <ac:spMkLst>
            <pc:docMk/>
            <pc:sldMk cId="4058985297" sldId="459"/>
            <ac:spMk id="2" creationId="{4E5D9ED0-FD91-7848-913B-F093BA659096}"/>
          </ac:spMkLst>
        </pc:spChg>
        <pc:spChg chg="mod">
          <ac:chgData name="Ilia Fradlin" userId="887300b4-cc18-4f6c-a7d0-eaf177ffc554" providerId="ADAL" clId="{1BDD66B0-AF27-3844-B6E5-E8F125DA18C4}" dt="2021-12-25T17:38:07.943" v="2639" actId="20577"/>
          <ac:spMkLst>
            <pc:docMk/>
            <pc:sldMk cId="4058985297" sldId="459"/>
            <ac:spMk id="15" creationId="{3DC7EBB6-B91C-6244-A3B0-36CA3556A6A2}"/>
          </ac:spMkLst>
        </pc:spChg>
        <pc:spChg chg="mod">
          <ac:chgData name="Ilia Fradlin" userId="887300b4-cc18-4f6c-a7d0-eaf177ffc554" providerId="ADAL" clId="{1BDD66B0-AF27-3844-B6E5-E8F125DA18C4}" dt="2021-12-28T08:17:20.465" v="3168" actId="20577"/>
          <ac:spMkLst>
            <pc:docMk/>
            <pc:sldMk cId="4058985297" sldId="459"/>
            <ac:spMk id="16" creationId="{7ADDADCE-6FFE-E744-899D-FABDE4A4AF43}"/>
          </ac:spMkLst>
        </pc:spChg>
        <pc:picChg chg="del">
          <ac:chgData name="Ilia Fradlin" userId="887300b4-cc18-4f6c-a7d0-eaf177ffc554" providerId="ADAL" clId="{1BDD66B0-AF27-3844-B6E5-E8F125DA18C4}" dt="2021-12-25T17:39:26.133" v="2640" actId="478"/>
          <ac:picMkLst>
            <pc:docMk/>
            <pc:sldMk cId="4058985297" sldId="459"/>
            <ac:picMk id="3074" creationId="{73153F00-BABC-B74A-87CF-A54759AE4444}"/>
          </ac:picMkLst>
        </pc:picChg>
        <pc:picChg chg="add mod">
          <ac:chgData name="Ilia Fradlin" userId="887300b4-cc18-4f6c-a7d0-eaf177ffc554" providerId="ADAL" clId="{1BDD66B0-AF27-3844-B6E5-E8F125DA18C4}" dt="2021-12-25T17:45:18.833" v="3096" actId="1076"/>
          <ac:picMkLst>
            <pc:docMk/>
            <pc:sldMk cId="4058985297" sldId="459"/>
            <ac:picMk id="12290" creationId="{5B156BB6-1D4D-5A4A-9281-F7B191E85AE2}"/>
          </ac:picMkLst>
        </pc:picChg>
      </pc:sldChg>
      <pc:sldChg chg="new del">
        <pc:chgData name="Ilia Fradlin" userId="887300b4-cc18-4f6c-a7d0-eaf177ffc554" providerId="ADAL" clId="{1BDD66B0-AF27-3844-B6E5-E8F125DA18C4}" dt="2021-12-25T17:48:17.561" v="3098" actId="680"/>
        <pc:sldMkLst>
          <pc:docMk/>
          <pc:sldMk cId="987275297" sldId="460"/>
        </pc:sldMkLst>
      </pc:sldChg>
      <pc:sldChg chg="addSp delSp modSp add mod ord">
        <pc:chgData name="Ilia Fradlin" userId="887300b4-cc18-4f6c-a7d0-eaf177ffc554" providerId="ADAL" clId="{1BDD66B0-AF27-3844-B6E5-E8F125DA18C4}" dt="2021-12-28T09:26:29.243" v="3647" actId="20577"/>
        <pc:sldMkLst>
          <pc:docMk/>
          <pc:sldMk cId="2749838115" sldId="460"/>
        </pc:sldMkLst>
        <pc:spChg chg="add mod">
          <ac:chgData name="Ilia Fradlin" userId="887300b4-cc18-4f6c-a7d0-eaf177ffc554" providerId="ADAL" clId="{1BDD66B0-AF27-3844-B6E5-E8F125DA18C4}" dt="2021-12-28T09:07:00.996" v="3202" actId="1076"/>
          <ac:spMkLst>
            <pc:docMk/>
            <pc:sldMk cId="2749838115" sldId="460"/>
            <ac:spMk id="2" creationId="{81C472CE-94AE-2C4A-A931-3ACEEBC25423}"/>
          </ac:spMkLst>
        </pc:spChg>
        <pc:spChg chg="del mod">
          <ac:chgData name="Ilia Fradlin" userId="887300b4-cc18-4f6c-a7d0-eaf177ffc554" providerId="ADAL" clId="{1BDD66B0-AF27-3844-B6E5-E8F125DA18C4}" dt="2021-12-28T09:06:55.349" v="3200" actId="478"/>
          <ac:spMkLst>
            <pc:docMk/>
            <pc:sldMk cId="2749838115" sldId="460"/>
            <ac:spMk id="4" creationId="{017D823E-45F8-4F3B-90EB-782ED1EAEBAA}"/>
          </ac:spMkLst>
        </pc:spChg>
        <pc:spChg chg="add del mod">
          <ac:chgData name="Ilia Fradlin" userId="887300b4-cc18-4f6c-a7d0-eaf177ffc554" providerId="ADAL" clId="{1BDD66B0-AF27-3844-B6E5-E8F125DA18C4}" dt="2021-12-28T09:06:57.919" v="3201" actId="478"/>
          <ac:spMkLst>
            <pc:docMk/>
            <pc:sldMk cId="2749838115" sldId="460"/>
            <ac:spMk id="5" creationId="{8DC3DA8C-2250-3742-8B23-5DCA9EED3AA2}"/>
          </ac:spMkLst>
        </pc:spChg>
        <pc:spChg chg="mod">
          <ac:chgData name="Ilia Fradlin" userId="887300b4-cc18-4f6c-a7d0-eaf177ffc554" providerId="ADAL" clId="{1BDD66B0-AF27-3844-B6E5-E8F125DA18C4}" dt="2021-12-28T09:26:29.243" v="3647" actId="20577"/>
          <ac:spMkLst>
            <pc:docMk/>
            <pc:sldMk cId="2749838115" sldId="460"/>
            <ac:spMk id="28" creationId="{E785E7A8-3AE4-004F-97E7-6B3243382CD5}"/>
          </ac:spMkLst>
        </pc:spChg>
        <pc:picChg chg="del">
          <ac:chgData name="Ilia Fradlin" userId="887300b4-cc18-4f6c-a7d0-eaf177ffc554" providerId="ADAL" clId="{1BDD66B0-AF27-3844-B6E5-E8F125DA18C4}" dt="2021-12-28T09:06:21.505" v="3175" actId="478"/>
          <ac:picMkLst>
            <pc:docMk/>
            <pc:sldMk cId="2749838115" sldId="460"/>
            <ac:picMk id="29" creationId="{966AD377-78D7-0D47-82AF-FFF16E482F91}"/>
          </ac:picMkLst>
        </pc:picChg>
        <pc:picChg chg="add mod">
          <ac:chgData name="Ilia Fradlin" userId="887300b4-cc18-4f6c-a7d0-eaf177ffc554" providerId="ADAL" clId="{1BDD66B0-AF27-3844-B6E5-E8F125DA18C4}" dt="2021-12-28T09:09:14.548" v="3223" actId="1076"/>
          <ac:picMkLst>
            <pc:docMk/>
            <pc:sldMk cId="2749838115" sldId="460"/>
            <ac:picMk id="1026" creationId="{5989575B-0C57-0549-BF29-E46FDB981259}"/>
          </ac:picMkLst>
        </pc:picChg>
        <pc:picChg chg="add mod">
          <ac:chgData name="Ilia Fradlin" userId="887300b4-cc18-4f6c-a7d0-eaf177ffc554" providerId="ADAL" clId="{1BDD66B0-AF27-3844-B6E5-E8F125DA18C4}" dt="2021-12-28T09:17:32.156" v="3645" actId="1076"/>
          <ac:picMkLst>
            <pc:docMk/>
            <pc:sldMk cId="2749838115" sldId="460"/>
            <ac:picMk id="1028" creationId="{FC7ED952-80B9-4244-85CC-F496027519DA}"/>
          </ac:picMkLst>
        </pc:picChg>
        <pc:picChg chg="del">
          <ac:chgData name="Ilia Fradlin" userId="887300b4-cc18-4f6c-a7d0-eaf177ffc554" providerId="ADAL" clId="{1BDD66B0-AF27-3844-B6E5-E8F125DA18C4}" dt="2021-12-28T09:06:22.937" v="3176" actId="478"/>
          <ac:picMkLst>
            <pc:docMk/>
            <pc:sldMk cId="2749838115" sldId="460"/>
            <ac:picMk id="9218" creationId="{52EAD5BD-3E0C-BC45-BB62-886228CA6A0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BD4470-6996-D44C-B1A2-0F860DBD98E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17714B1A-8AF2-8045-8AC7-7CECA1C55A63}">
      <dgm:prSet phldrT="[Text]"/>
      <dgm:spPr/>
      <dgm:t>
        <a:bodyPr/>
        <a:lstStyle/>
        <a:p>
          <a:pPr rtl="1"/>
          <a:r>
            <a:rPr lang="he-IL" dirty="0"/>
            <a:t>שלב 0 - בלי אוטומציה </a:t>
          </a:r>
        </a:p>
        <a:p>
          <a:pPr rtl="1"/>
          <a:endParaRPr lang="he-IL" dirty="0"/>
        </a:p>
        <a:p>
          <a:pPr rtl="1"/>
          <a:endParaRPr lang="he-IL" dirty="0"/>
        </a:p>
        <a:p>
          <a:pPr rtl="1"/>
          <a:r>
            <a:rPr lang="he-IL" dirty="0"/>
            <a:t>הנהג בשליטה עצמאית לחלוטין </a:t>
          </a:r>
          <a:endParaRPr lang="en-US" dirty="0"/>
        </a:p>
      </dgm:t>
    </dgm:pt>
    <dgm:pt modelId="{28828FEA-0FB3-5948-A808-24A7867DA2EF}" type="parTrans" cxnId="{B0AE1CE3-ABA9-4247-8CC6-7A27E9CD436F}">
      <dgm:prSet/>
      <dgm:spPr/>
      <dgm:t>
        <a:bodyPr/>
        <a:lstStyle/>
        <a:p>
          <a:endParaRPr lang="en-US"/>
        </a:p>
      </dgm:t>
    </dgm:pt>
    <dgm:pt modelId="{95D8B59C-4489-164A-BFB1-ABAFA99FE09F}" type="sibTrans" cxnId="{B0AE1CE3-ABA9-4247-8CC6-7A27E9CD436F}">
      <dgm:prSet/>
      <dgm:spPr/>
      <dgm:t>
        <a:bodyPr/>
        <a:lstStyle/>
        <a:p>
          <a:pPr rtl="0"/>
          <a:endParaRPr lang="en-US"/>
        </a:p>
      </dgm:t>
    </dgm:pt>
    <dgm:pt modelId="{46D27CF5-0C1E-444F-B79F-5CA1E7E04243}">
      <dgm:prSet/>
      <dgm:spPr/>
      <dgm:t>
        <a:bodyPr/>
        <a:lstStyle/>
        <a:p>
          <a:pPr rtl="1"/>
          <a:r>
            <a:rPr lang="he-IL" dirty="0"/>
            <a:t>שלב 2 - אוטומציה חלקית</a:t>
          </a:r>
        </a:p>
        <a:p>
          <a:pPr rtl="1"/>
          <a:endParaRPr lang="he-IL" dirty="0"/>
        </a:p>
        <a:p>
          <a:pPr rtl="1"/>
          <a:endParaRPr lang="he-IL" dirty="0"/>
        </a:p>
        <a:p>
          <a:pPr rtl="1"/>
          <a:r>
            <a:rPr lang="he-IL" dirty="0"/>
            <a:t>השלב השולט כיום ביצרי הרכב האוטונומיים.</a:t>
          </a:r>
        </a:p>
        <a:p>
          <a:pPr rtl="1"/>
          <a:r>
            <a:rPr lang="he-IL" dirty="0"/>
            <a:t>מטלות כגון סיבוב ההגה, בלימה וגז עוברות לרכב.</a:t>
          </a:r>
        </a:p>
        <a:p>
          <a:pPr rtl="1"/>
          <a:r>
            <a:rPr lang="he-IL" dirty="0"/>
            <a:t>עדיין מחייב ערנות נהג מוחלטת.</a:t>
          </a:r>
        </a:p>
        <a:p>
          <a:pPr rtl="1"/>
          <a:endParaRPr lang="en-US" dirty="0"/>
        </a:p>
      </dgm:t>
    </dgm:pt>
    <dgm:pt modelId="{9DBBFB7E-BAA2-4E44-8DB0-E008445677C3}" type="parTrans" cxnId="{A10CCAD6-41F6-9148-86B2-6310A6E6DFAA}">
      <dgm:prSet/>
      <dgm:spPr/>
      <dgm:t>
        <a:bodyPr/>
        <a:lstStyle/>
        <a:p>
          <a:endParaRPr lang="en-US"/>
        </a:p>
      </dgm:t>
    </dgm:pt>
    <dgm:pt modelId="{AD04AA4D-2D33-D84C-8FB8-B5E6C8CAE38F}" type="sibTrans" cxnId="{A10CCAD6-41F6-9148-86B2-6310A6E6DFAA}">
      <dgm:prSet/>
      <dgm:spPr/>
      <dgm:t>
        <a:bodyPr/>
        <a:lstStyle/>
        <a:p>
          <a:pPr rtl="1"/>
          <a:endParaRPr lang="en-US"/>
        </a:p>
      </dgm:t>
    </dgm:pt>
    <dgm:pt modelId="{5D10F719-2587-1146-BFE0-3EA08F1C1718}">
      <dgm:prSet/>
      <dgm:spPr/>
      <dgm:t>
        <a:bodyPr/>
        <a:lstStyle/>
        <a:p>
          <a:pPr rtl="1"/>
          <a:r>
            <a:rPr lang="he-IL" dirty="0"/>
            <a:t>שלב  3 – אוטומציה מותנית</a:t>
          </a:r>
        </a:p>
        <a:p>
          <a:pPr rtl="1"/>
          <a:endParaRPr lang="he-IL" dirty="0"/>
        </a:p>
        <a:p>
          <a:pPr rtl="1"/>
          <a:endParaRPr lang="he-IL" dirty="0"/>
        </a:p>
        <a:p>
          <a:pPr rtl="1"/>
          <a:r>
            <a:rPr lang="he-IL" dirty="0"/>
            <a:t>כאן סנסורים מתקדמים משתלטים על הנסיעה ולוקחים אחריות על מקרים קריטיים שונים כגון בלימה.</a:t>
          </a:r>
        </a:p>
        <a:p>
          <a:pPr rtl="1"/>
          <a:r>
            <a:rPr lang="he-IL" dirty="0"/>
            <a:t>עדיין יש לתת תשומת לב לכל תרחיש חירום. </a:t>
          </a:r>
        </a:p>
      </dgm:t>
    </dgm:pt>
    <dgm:pt modelId="{4478C0DC-975A-1F4C-A937-D9FE80CAD369}" type="parTrans" cxnId="{289602D4-F72E-9448-942B-D9C329FEC639}">
      <dgm:prSet/>
      <dgm:spPr/>
      <dgm:t>
        <a:bodyPr/>
        <a:lstStyle/>
        <a:p>
          <a:endParaRPr lang="en-US"/>
        </a:p>
      </dgm:t>
    </dgm:pt>
    <dgm:pt modelId="{0A0855FD-ACD4-AC44-8480-D5D0F25DF657}" type="sibTrans" cxnId="{289602D4-F72E-9448-942B-D9C329FEC639}">
      <dgm:prSet/>
      <dgm:spPr/>
      <dgm:t>
        <a:bodyPr/>
        <a:lstStyle/>
        <a:p>
          <a:endParaRPr lang="en-US"/>
        </a:p>
      </dgm:t>
    </dgm:pt>
    <dgm:pt modelId="{CF4E6EA1-1FB1-934F-86C1-54C0114E0CAA}">
      <dgm:prSet/>
      <dgm:spPr/>
      <dgm:t>
        <a:bodyPr/>
        <a:lstStyle/>
        <a:p>
          <a:pPr rtl="1"/>
          <a:r>
            <a:rPr lang="he-IL" dirty="0"/>
            <a:t>שלב 1- עזרת נהג</a:t>
          </a:r>
        </a:p>
        <a:p>
          <a:pPr rtl="1"/>
          <a:endParaRPr lang="he-IL" dirty="0"/>
        </a:p>
        <a:p>
          <a:pPr rtl="1"/>
          <a:endParaRPr lang="he-IL" dirty="0"/>
        </a:p>
        <a:p>
          <a:pPr rtl="1"/>
          <a:r>
            <a:rPr lang="he-IL" dirty="0"/>
            <a:t>עזרה מינימלית לנהג, כגון עזרה בבלימת הרכב</a:t>
          </a:r>
          <a:endParaRPr lang="en-US" dirty="0"/>
        </a:p>
      </dgm:t>
    </dgm:pt>
    <dgm:pt modelId="{E92D4A19-DFFB-B642-B9C6-468E3C7DB892}" type="parTrans" cxnId="{522EB5F2-AF1C-0A49-9E1E-75BE2C63A743}">
      <dgm:prSet/>
      <dgm:spPr/>
      <dgm:t>
        <a:bodyPr/>
        <a:lstStyle/>
        <a:p>
          <a:endParaRPr lang="en-US"/>
        </a:p>
      </dgm:t>
    </dgm:pt>
    <dgm:pt modelId="{4FC214D6-8D06-154A-9AC7-11F5EDB10FE9}" type="sibTrans" cxnId="{522EB5F2-AF1C-0A49-9E1E-75BE2C63A743}">
      <dgm:prSet/>
      <dgm:spPr/>
      <dgm:t>
        <a:bodyPr/>
        <a:lstStyle/>
        <a:p>
          <a:endParaRPr lang="en-US"/>
        </a:p>
      </dgm:t>
    </dgm:pt>
    <dgm:pt modelId="{34365AB4-A88F-FB4C-82EB-58911205C442}">
      <dgm:prSet/>
      <dgm:spPr/>
      <dgm:t>
        <a:bodyPr/>
        <a:lstStyle/>
        <a:p>
          <a:pPr rtl="1"/>
          <a:r>
            <a:rPr lang="he-IL" dirty="0"/>
            <a:t>שלב 4 – אוטומציה גבוהה</a:t>
          </a:r>
        </a:p>
        <a:p>
          <a:pPr rtl="1"/>
          <a:endParaRPr lang="he-IL" dirty="0"/>
        </a:p>
        <a:p>
          <a:pPr rtl="1"/>
          <a:r>
            <a:rPr lang="he-IL" dirty="0"/>
            <a:t>בשלב זה הרכב יכול להתנהג בצורה אוטונומית לחלוטין, אך לא בהכרח בכל תנאי הסביבה.</a:t>
          </a:r>
        </a:p>
        <a:p>
          <a:pPr rtl="1"/>
          <a:endParaRPr lang="en-US" dirty="0"/>
        </a:p>
      </dgm:t>
    </dgm:pt>
    <dgm:pt modelId="{06C07B0C-921A-C640-BFAC-86EF935FD6A8}" type="parTrans" cxnId="{0D6125F7-F259-F24E-90BB-03E945A9F785}">
      <dgm:prSet/>
      <dgm:spPr/>
      <dgm:t>
        <a:bodyPr/>
        <a:lstStyle/>
        <a:p>
          <a:endParaRPr lang="en-US"/>
        </a:p>
      </dgm:t>
    </dgm:pt>
    <dgm:pt modelId="{A4A476A6-8781-CF42-BA0A-5DFBFC4D3316}" type="sibTrans" cxnId="{0D6125F7-F259-F24E-90BB-03E945A9F785}">
      <dgm:prSet/>
      <dgm:spPr/>
      <dgm:t>
        <a:bodyPr/>
        <a:lstStyle/>
        <a:p>
          <a:endParaRPr lang="en-US"/>
        </a:p>
      </dgm:t>
    </dgm:pt>
    <dgm:pt modelId="{CD795AC3-125C-7A44-B1CD-D9ADD597B71B}">
      <dgm:prSet/>
      <dgm:spPr/>
      <dgm:t>
        <a:bodyPr/>
        <a:lstStyle/>
        <a:p>
          <a:pPr rtl="1"/>
          <a:r>
            <a:rPr lang="he-IL" dirty="0"/>
            <a:t>שלב 5 – אוטומציה מלאה </a:t>
          </a:r>
        </a:p>
        <a:p>
          <a:pPr rtl="1"/>
          <a:endParaRPr lang="he-IL" dirty="0"/>
        </a:p>
        <a:p>
          <a:pPr rtl="1"/>
          <a:r>
            <a:rPr lang="he-IL" dirty="0"/>
            <a:t>בדומה לשלב 4, עם הורדת תנאי הסביבה, אוטומציה מלאה בכלל התנאים השונים</a:t>
          </a:r>
          <a:endParaRPr lang="en-US" dirty="0"/>
        </a:p>
      </dgm:t>
    </dgm:pt>
    <dgm:pt modelId="{EA712D7D-2139-E74E-A6F9-F079EDFBFD61}" type="parTrans" cxnId="{44436BA7-1C4F-B045-945B-80830BCCE5CC}">
      <dgm:prSet/>
      <dgm:spPr/>
      <dgm:t>
        <a:bodyPr/>
        <a:lstStyle/>
        <a:p>
          <a:endParaRPr lang="en-US"/>
        </a:p>
      </dgm:t>
    </dgm:pt>
    <dgm:pt modelId="{2F61DF56-A866-364B-96EB-03E7BD01BE31}" type="sibTrans" cxnId="{44436BA7-1C4F-B045-945B-80830BCCE5CC}">
      <dgm:prSet/>
      <dgm:spPr/>
      <dgm:t>
        <a:bodyPr/>
        <a:lstStyle/>
        <a:p>
          <a:endParaRPr lang="en-US"/>
        </a:p>
      </dgm:t>
    </dgm:pt>
    <dgm:pt modelId="{B632DE4C-5B8E-1B43-8028-A65754BDB11E}" type="pres">
      <dgm:prSet presAssocID="{69BD4470-6996-D44C-B1A2-0F860DBD98EF}" presName="Name0" presStyleCnt="0">
        <dgm:presLayoutVars>
          <dgm:dir/>
          <dgm:resizeHandles val="exact"/>
        </dgm:presLayoutVars>
      </dgm:prSet>
      <dgm:spPr/>
    </dgm:pt>
    <dgm:pt modelId="{D08E30ED-AEA5-FA48-B1EB-4A9D8417657D}" type="pres">
      <dgm:prSet presAssocID="{17714B1A-8AF2-8045-8AC7-7CECA1C55A63}" presName="node" presStyleLbl="node1" presStyleIdx="0" presStyleCnt="6" custScaleY="185283">
        <dgm:presLayoutVars>
          <dgm:bulletEnabled val="1"/>
        </dgm:presLayoutVars>
      </dgm:prSet>
      <dgm:spPr/>
    </dgm:pt>
    <dgm:pt modelId="{130F4F43-6B63-114A-A869-7C1322189D1A}" type="pres">
      <dgm:prSet presAssocID="{95D8B59C-4489-164A-BFB1-ABAFA99FE09F}" presName="sibTrans" presStyleLbl="sibTrans2D1" presStyleIdx="0" presStyleCnt="5"/>
      <dgm:spPr/>
    </dgm:pt>
    <dgm:pt modelId="{98EC8390-B6F5-2B4B-A959-FE49AB3C5585}" type="pres">
      <dgm:prSet presAssocID="{95D8B59C-4489-164A-BFB1-ABAFA99FE09F}" presName="connectorText" presStyleLbl="sibTrans2D1" presStyleIdx="0" presStyleCnt="5"/>
      <dgm:spPr/>
    </dgm:pt>
    <dgm:pt modelId="{21725965-3B06-634E-AC98-B9531E461990}" type="pres">
      <dgm:prSet presAssocID="{CF4E6EA1-1FB1-934F-86C1-54C0114E0CAA}" presName="node" presStyleLbl="node1" presStyleIdx="1" presStyleCnt="6" custScaleY="185283">
        <dgm:presLayoutVars>
          <dgm:bulletEnabled val="1"/>
        </dgm:presLayoutVars>
      </dgm:prSet>
      <dgm:spPr/>
    </dgm:pt>
    <dgm:pt modelId="{3F4C08EF-50D3-524B-9709-75ED66FEC673}" type="pres">
      <dgm:prSet presAssocID="{4FC214D6-8D06-154A-9AC7-11F5EDB10FE9}" presName="sibTrans" presStyleLbl="sibTrans2D1" presStyleIdx="1" presStyleCnt="5"/>
      <dgm:spPr/>
    </dgm:pt>
    <dgm:pt modelId="{FED85FAA-E8DD-FB4B-AA39-AC94E86E1574}" type="pres">
      <dgm:prSet presAssocID="{4FC214D6-8D06-154A-9AC7-11F5EDB10FE9}" presName="connectorText" presStyleLbl="sibTrans2D1" presStyleIdx="1" presStyleCnt="5"/>
      <dgm:spPr/>
    </dgm:pt>
    <dgm:pt modelId="{B0CCF5C9-D6CB-9842-83CB-794415081FDD}" type="pres">
      <dgm:prSet presAssocID="{46D27CF5-0C1E-444F-B79F-5CA1E7E04243}" presName="node" presStyleLbl="node1" presStyleIdx="2" presStyleCnt="6" custScaleY="185283" custLinFactNeighborX="6805" custLinFactNeighborY="1913">
        <dgm:presLayoutVars>
          <dgm:bulletEnabled val="1"/>
        </dgm:presLayoutVars>
      </dgm:prSet>
      <dgm:spPr/>
    </dgm:pt>
    <dgm:pt modelId="{C6BC2922-1067-ED41-B2A6-D7F77CF97AE0}" type="pres">
      <dgm:prSet presAssocID="{AD04AA4D-2D33-D84C-8FB8-B5E6C8CAE38F}" presName="sibTrans" presStyleLbl="sibTrans2D1" presStyleIdx="2" presStyleCnt="5"/>
      <dgm:spPr/>
    </dgm:pt>
    <dgm:pt modelId="{98C1BABB-F051-A54E-AE65-2BCC6F3F20E3}" type="pres">
      <dgm:prSet presAssocID="{AD04AA4D-2D33-D84C-8FB8-B5E6C8CAE38F}" presName="connectorText" presStyleLbl="sibTrans2D1" presStyleIdx="2" presStyleCnt="5"/>
      <dgm:spPr/>
    </dgm:pt>
    <dgm:pt modelId="{3CF1FBFD-43A7-5144-8A25-C034EE3C6FB5}" type="pres">
      <dgm:prSet presAssocID="{5D10F719-2587-1146-BFE0-3EA08F1C1718}" presName="node" presStyleLbl="node1" presStyleIdx="3" presStyleCnt="6" custScaleY="185283">
        <dgm:presLayoutVars>
          <dgm:bulletEnabled val="1"/>
        </dgm:presLayoutVars>
      </dgm:prSet>
      <dgm:spPr/>
    </dgm:pt>
    <dgm:pt modelId="{9ACEF73C-75DA-3C4D-8D5B-BF42F9751435}" type="pres">
      <dgm:prSet presAssocID="{0A0855FD-ACD4-AC44-8480-D5D0F25DF657}" presName="sibTrans" presStyleLbl="sibTrans2D1" presStyleIdx="3" presStyleCnt="5"/>
      <dgm:spPr/>
    </dgm:pt>
    <dgm:pt modelId="{FCD30F45-514B-D54E-A9EB-B5A6AF23A647}" type="pres">
      <dgm:prSet presAssocID="{0A0855FD-ACD4-AC44-8480-D5D0F25DF657}" presName="connectorText" presStyleLbl="sibTrans2D1" presStyleIdx="3" presStyleCnt="5"/>
      <dgm:spPr/>
    </dgm:pt>
    <dgm:pt modelId="{C0D79B73-012A-B748-AFAB-184C1A9129ED}" type="pres">
      <dgm:prSet presAssocID="{34365AB4-A88F-FB4C-82EB-58911205C442}" presName="node" presStyleLbl="node1" presStyleIdx="4" presStyleCnt="6" custScaleY="185283">
        <dgm:presLayoutVars>
          <dgm:bulletEnabled val="1"/>
        </dgm:presLayoutVars>
      </dgm:prSet>
      <dgm:spPr/>
    </dgm:pt>
    <dgm:pt modelId="{22698664-8F97-A246-8A1B-3ED373C6EC33}" type="pres">
      <dgm:prSet presAssocID="{A4A476A6-8781-CF42-BA0A-5DFBFC4D3316}" presName="sibTrans" presStyleLbl="sibTrans2D1" presStyleIdx="4" presStyleCnt="5"/>
      <dgm:spPr/>
    </dgm:pt>
    <dgm:pt modelId="{529A645A-E07F-2E48-A08D-5593B5B22B11}" type="pres">
      <dgm:prSet presAssocID="{A4A476A6-8781-CF42-BA0A-5DFBFC4D3316}" presName="connectorText" presStyleLbl="sibTrans2D1" presStyleIdx="4" presStyleCnt="5"/>
      <dgm:spPr/>
    </dgm:pt>
    <dgm:pt modelId="{422B1507-A6D4-D942-9221-126467739D82}" type="pres">
      <dgm:prSet presAssocID="{CD795AC3-125C-7A44-B1CD-D9ADD597B71B}" presName="node" presStyleLbl="node1" presStyleIdx="5" presStyleCnt="6" custScaleY="185283">
        <dgm:presLayoutVars>
          <dgm:bulletEnabled val="1"/>
        </dgm:presLayoutVars>
      </dgm:prSet>
      <dgm:spPr/>
    </dgm:pt>
  </dgm:ptLst>
  <dgm:cxnLst>
    <dgm:cxn modelId="{DFC0162D-F2A4-4345-8C61-87C20270E6EA}" type="presOf" srcId="{A4A476A6-8781-CF42-BA0A-5DFBFC4D3316}" destId="{529A645A-E07F-2E48-A08D-5593B5B22B11}" srcOrd="1" destOrd="0" presId="urn:microsoft.com/office/officeart/2005/8/layout/process1"/>
    <dgm:cxn modelId="{E4007233-8E60-1643-B945-52E9F31E558C}" type="presOf" srcId="{95D8B59C-4489-164A-BFB1-ABAFA99FE09F}" destId="{98EC8390-B6F5-2B4B-A959-FE49AB3C5585}" srcOrd="1" destOrd="0" presId="urn:microsoft.com/office/officeart/2005/8/layout/process1"/>
    <dgm:cxn modelId="{E163F234-9349-434D-A3FB-049C5DE1C523}" type="presOf" srcId="{0A0855FD-ACD4-AC44-8480-D5D0F25DF657}" destId="{FCD30F45-514B-D54E-A9EB-B5A6AF23A647}" srcOrd="1" destOrd="0" presId="urn:microsoft.com/office/officeart/2005/8/layout/process1"/>
    <dgm:cxn modelId="{F7411549-8C47-9D43-ACE4-ABB7C5A80D82}" type="presOf" srcId="{46D27CF5-0C1E-444F-B79F-5CA1E7E04243}" destId="{B0CCF5C9-D6CB-9842-83CB-794415081FDD}" srcOrd="0" destOrd="0" presId="urn:microsoft.com/office/officeart/2005/8/layout/process1"/>
    <dgm:cxn modelId="{4EF44A50-2C12-2448-80BE-55E66CD4C831}" type="presOf" srcId="{0A0855FD-ACD4-AC44-8480-D5D0F25DF657}" destId="{9ACEF73C-75DA-3C4D-8D5B-BF42F9751435}" srcOrd="0" destOrd="0" presId="urn:microsoft.com/office/officeart/2005/8/layout/process1"/>
    <dgm:cxn modelId="{4D3DC45E-1704-2045-AD6B-0F3F4DCBD6D2}" type="presOf" srcId="{34365AB4-A88F-FB4C-82EB-58911205C442}" destId="{C0D79B73-012A-B748-AFAB-184C1A9129ED}" srcOrd="0" destOrd="0" presId="urn:microsoft.com/office/officeart/2005/8/layout/process1"/>
    <dgm:cxn modelId="{4B4AE870-A1D4-C742-A974-70726DA791CA}" type="presOf" srcId="{4FC214D6-8D06-154A-9AC7-11F5EDB10FE9}" destId="{FED85FAA-E8DD-FB4B-AA39-AC94E86E1574}" srcOrd="1" destOrd="0" presId="urn:microsoft.com/office/officeart/2005/8/layout/process1"/>
    <dgm:cxn modelId="{7E03EE8F-8F2F-A646-A0A7-B6E16982E1AF}" type="presOf" srcId="{95D8B59C-4489-164A-BFB1-ABAFA99FE09F}" destId="{130F4F43-6B63-114A-A869-7C1322189D1A}" srcOrd="0" destOrd="0" presId="urn:microsoft.com/office/officeart/2005/8/layout/process1"/>
    <dgm:cxn modelId="{D08AED96-B515-DA4B-89CE-4217A727F3D7}" type="presOf" srcId="{69BD4470-6996-D44C-B1A2-0F860DBD98EF}" destId="{B632DE4C-5B8E-1B43-8028-A65754BDB11E}" srcOrd="0" destOrd="0" presId="urn:microsoft.com/office/officeart/2005/8/layout/process1"/>
    <dgm:cxn modelId="{44436BA7-1C4F-B045-945B-80830BCCE5CC}" srcId="{69BD4470-6996-D44C-B1A2-0F860DBD98EF}" destId="{CD795AC3-125C-7A44-B1CD-D9ADD597B71B}" srcOrd="5" destOrd="0" parTransId="{EA712D7D-2139-E74E-A6F9-F079EDFBFD61}" sibTransId="{2F61DF56-A866-364B-96EB-03E7BD01BE31}"/>
    <dgm:cxn modelId="{406B23B2-B27E-0A4F-B303-53F8638D34DB}" type="presOf" srcId="{CF4E6EA1-1FB1-934F-86C1-54C0114E0CAA}" destId="{21725965-3B06-634E-AC98-B9531E461990}" srcOrd="0" destOrd="0" presId="urn:microsoft.com/office/officeart/2005/8/layout/process1"/>
    <dgm:cxn modelId="{FD786DC0-A64E-DF49-80B6-CF3B649A2E67}" type="presOf" srcId="{AD04AA4D-2D33-D84C-8FB8-B5E6C8CAE38F}" destId="{98C1BABB-F051-A54E-AE65-2BCC6F3F20E3}" srcOrd="1" destOrd="0" presId="urn:microsoft.com/office/officeart/2005/8/layout/process1"/>
    <dgm:cxn modelId="{7F4765CC-4D4D-B04A-B22D-3FD77C1DF0F1}" type="presOf" srcId="{CD795AC3-125C-7A44-B1CD-D9ADD597B71B}" destId="{422B1507-A6D4-D942-9221-126467739D82}" srcOrd="0" destOrd="0" presId="urn:microsoft.com/office/officeart/2005/8/layout/process1"/>
    <dgm:cxn modelId="{289602D4-F72E-9448-942B-D9C329FEC639}" srcId="{69BD4470-6996-D44C-B1A2-0F860DBD98EF}" destId="{5D10F719-2587-1146-BFE0-3EA08F1C1718}" srcOrd="3" destOrd="0" parTransId="{4478C0DC-975A-1F4C-A937-D9FE80CAD369}" sibTransId="{0A0855FD-ACD4-AC44-8480-D5D0F25DF657}"/>
    <dgm:cxn modelId="{A10CCAD6-41F6-9148-86B2-6310A6E6DFAA}" srcId="{69BD4470-6996-D44C-B1A2-0F860DBD98EF}" destId="{46D27CF5-0C1E-444F-B79F-5CA1E7E04243}" srcOrd="2" destOrd="0" parTransId="{9DBBFB7E-BAA2-4E44-8DB0-E008445677C3}" sibTransId="{AD04AA4D-2D33-D84C-8FB8-B5E6C8CAE38F}"/>
    <dgm:cxn modelId="{EE56C1DF-AF4B-2442-9A61-F1206A248969}" type="presOf" srcId="{17714B1A-8AF2-8045-8AC7-7CECA1C55A63}" destId="{D08E30ED-AEA5-FA48-B1EB-4A9D8417657D}" srcOrd="0" destOrd="0" presId="urn:microsoft.com/office/officeart/2005/8/layout/process1"/>
    <dgm:cxn modelId="{A3058AE0-7387-AF46-8C32-4D3ECD64BABC}" type="presOf" srcId="{A4A476A6-8781-CF42-BA0A-5DFBFC4D3316}" destId="{22698664-8F97-A246-8A1B-3ED373C6EC33}" srcOrd="0" destOrd="0" presId="urn:microsoft.com/office/officeart/2005/8/layout/process1"/>
    <dgm:cxn modelId="{B0AE1CE3-ABA9-4247-8CC6-7A27E9CD436F}" srcId="{69BD4470-6996-D44C-B1A2-0F860DBD98EF}" destId="{17714B1A-8AF2-8045-8AC7-7CECA1C55A63}" srcOrd="0" destOrd="0" parTransId="{28828FEA-0FB3-5948-A808-24A7867DA2EF}" sibTransId="{95D8B59C-4489-164A-BFB1-ABAFA99FE09F}"/>
    <dgm:cxn modelId="{D9DCD6EA-521C-634E-AA29-DF59A0C1990D}" type="presOf" srcId="{5D10F719-2587-1146-BFE0-3EA08F1C1718}" destId="{3CF1FBFD-43A7-5144-8A25-C034EE3C6FB5}" srcOrd="0" destOrd="0" presId="urn:microsoft.com/office/officeart/2005/8/layout/process1"/>
    <dgm:cxn modelId="{522EB5F2-AF1C-0A49-9E1E-75BE2C63A743}" srcId="{69BD4470-6996-D44C-B1A2-0F860DBD98EF}" destId="{CF4E6EA1-1FB1-934F-86C1-54C0114E0CAA}" srcOrd="1" destOrd="0" parTransId="{E92D4A19-DFFB-B642-B9C6-468E3C7DB892}" sibTransId="{4FC214D6-8D06-154A-9AC7-11F5EDB10FE9}"/>
    <dgm:cxn modelId="{72A887F6-9BA4-6447-9E40-65878E424AF2}" type="presOf" srcId="{AD04AA4D-2D33-D84C-8FB8-B5E6C8CAE38F}" destId="{C6BC2922-1067-ED41-B2A6-D7F77CF97AE0}" srcOrd="0" destOrd="0" presId="urn:microsoft.com/office/officeart/2005/8/layout/process1"/>
    <dgm:cxn modelId="{0D6125F7-F259-F24E-90BB-03E945A9F785}" srcId="{69BD4470-6996-D44C-B1A2-0F860DBD98EF}" destId="{34365AB4-A88F-FB4C-82EB-58911205C442}" srcOrd="4" destOrd="0" parTransId="{06C07B0C-921A-C640-BFAC-86EF935FD6A8}" sibTransId="{A4A476A6-8781-CF42-BA0A-5DFBFC4D3316}"/>
    <dgm:cxn modelId="{3262BAFE-D84E-1942-B4E8-DBB029C2106A}" type="presOf" srcId="{4FC214D6-8D06-154A-9AC7-11F5EDB10FE9}" destId="{3F4C08EF-50D3-524B-9709-75ED66FEC673}" srcOrd="0" destOrd="0" presId="urn:microsoft.com/office/officeart/2005/8/layout/process1"/>
    <dgm:cxn modelId="{15AEBBE7-89BA-0441-BF43-1E0811628FEF}" type="presParOf" srcId="{B632DE4C-5B8E-1B43-8028-A65754BDB11E}" destId="{D08E30ED-AEA5-FA48-B1EB-4A9D8417657D}" srcOrd="0" destOrd="0" presId="urn:microsoft.com/office/officeart/2005/8/layout/process1"/>
    <dgm:cxn modelId="{CB3AB526-AE60-7C45-8D5B-F3E8FD3D229A}" type="presParOf" srcId="{B632DE4C-5B8E-1B43-8028-A65754BDB11E}" destId="{130F4F43-6B63-114A-A869-7C1322189D1A}" srcOrd="1" destOrd="0" presId="urn:microsoft.com/office/officeart/2005/8/layout/process1"/>
    <dgm:cxn modelId="{2A375875-1C7E-8945-9594-6F716A1B735C}" type="presParOf" srcId="{130F4F43-6B63-114A-A869-7C1322189D1A}" destId="{98EC8390-B6F5-2B4B-A959-FE49AB3C5585}" srcOrd="0" destOrd="0" presId="urn:microsoft.com/office/officeart/2005/8/layout/process1"/>
    <dgm:cxn modelId="{FA0C95FE-807E-A14E-8476-A167344FD504}" type="presParOf" srcId="{B632DE4C-5B8E-1B43-8028-A65754BDB11E}" destId="{21725965-3B06-634E-AC98-B9531E461990}" srcOrd="2" destOrd="0" presId="urn:microsoft.com/office/officeart/2005/8/layout/process1"/>
    <dgm:cxn modelId="{6417223B-D7F9-5A49-BCCB-13BAF691F381}" type="presParOf" srcId="{B632DE4C-5B8E-1B43-8028-A65754BDB11E}" destId="{3F4C08EF-50D3-524B-9709-75ED66FEC673}" srcOrd="3" destOrd="0" presId="urn:microsoft.com/office/officeart/2005/8/layout/process1"/>
    <dgm:cxn modelId="{02AEFF41-943D-2145-8AB9-952F0AFAFC51}" type="presParOf" srcId="{3F4C08EF-50D3-524B-9709-75ED66FEC673}" destId="{FED85FAA-E8DD-FB4B-AA39-AC94E86E1574}" srcOrd="0" destOrd="0" presId="urn:microsoft.com/office/officeart/2005/8/layout/process1"/>
    <dgm:cxn modelId="{D4058346-5916-4C4C-A3BD-8624BE7B3679}" type="presParOf" srcId="{B632DE4C-5B8E-1B43-8028-A65754BDB11E}" destId="{B0CCF5C9-D6CB-9842-83CB-794415081FDD}" srcOrd="4" destOrd="0" presId="urn:microsoft.com/office/officeart/2005/8/layout/process1"/>
    <dgm:cxn modelId="{9C2A9F25-D22F-BD41-9A4B-A448F5098F94}" type="presParOf" srcId="{B632DE4C-5B8E-1B43-8028-A65754BDB11E}" destId="{C6BC2922-1067-ED41-B2A6-D7F77CF97AE0}" srcOrd="5" destOrd="0" presId="urn:microsoft.com/office/officeart/2005/8/layout/process1"/>
    <dgm:cxn modelId="{7E526E5C-FA25-2A45-AB51-6CCCCFE85D04}" type="presParOf" srcId="{C6BC2922-1067-ED41-B2A6-D7F77CF97AE0}" destId="{98C1BABB-F051-A54E-AE65-2BCC6F3F20E3}" srcOrd="0" destOrd="0" presId="urn:microsoft.com/office/officeart/2005/8/layout/process1"/>
    <dgm:cxn modelId="{BBB4300F-1C67-8444-AB7D-FF4C50880D5D}" type="presParOf" srcId="{B632DE4C-5B8E-1B43-8028-A65754BDB11E}" destId="{3CF1FBFD-43A7-5144-8A25-C034EE3C6FB5}" srcOrd="6" destOrd="0" presId="urn:microsoft.com/office/officeart/2005/8/layout/process1"/>
    <dgm:cxn modelId="{D907E6A5-6669-1B49-8780-3E7E0C33658C}" type="presParOf" srcId="{B632DE4C-5B8E-1B43-8028-A65754BDB11E}" destId="{9ACEF73C-75DA-3C4D-8D5B-BF42F9751435}" srcOrd="7" destOrd="0" presId="urn:microsoft.com/office/officeart/2005/8/layout/process1"/>
    <dgm:cxn modelId="{AAB92002-AD7B-124F-B0BA-51627DE2F89B}" type="presParOf" srcId="{9ACEF73C-75DA-3C4D-8D5B-BF42F9751435}" destId="{FCD30F45-514B-D54E-A9EB-B5A6AF23A647}" srcOrd="0" destOrd="0" presId="urn:microsoft.com/office/officeart/2005/8/layout/process1"/>
    <dgm:cxn modelId="{61A59A47-1C89-D840-BBA7-22F76692A791}" type="presParOf" srcId="{B632DE4C-5B8E-1B43-8028-A65754BDB11E}" destId="{C0D79B73-012A-B748-AFAB-184C1A9129ED}" srcOrd="8" destOrd="0" presId="urn:microsoft.com/office/officeart/2005/8/layout/process1"/>
    <dgm:cxn modelId="{B44810B2-8D24-5544-BE11-81A9A984E84D}" type="presParOf" srcId="{B632DE4C-5B8E-1B43-8028-A65754BDB11E}" destId="{22698664-8F97-A246-8A1B-3ED373C6EC33}" srcOrd="9" destOrd="0" presId="urn:microsoft.com/office/officeart/2005/8/layout/process1"/>
    <dgm:cxn modelId="{12E1924C-F619-9949-9D11-547DEA5B51EF}" type="presParOf" srcId="{22698664-8F97-A246-8A1B-3ED373C6EC33}" destId="{529A645A-E07F-2E48-A08D-5593B5B22B11}" srcOrd="0" destOrd="0" presId="urn:microsoft.com/office/officeart/2005/8/layout/process1"/>
    <dgm:cxn modelId="{203DAFB3-C00D-EF4D-A1FA-06B697DCD796}" type="presParOf" srcId="{B632DE4C-5B8E-1B43-8028-A65754BDB11E}" destId="{422B1507-A6D4-D942-9221-126467739D82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8E30ED-AEA5-FA48-B1EB-4A9D8417657D}">
      <dsp:nvSpPr>
        <dsp:cNvPr id="0" name=""/>
        <dsp:cNvSpPr/>
      </dsp:nvSpPr>
      <dsp:spPr>
        <a:xfrm>
          <a:off x="0" y="928112"/>
          <a:ext cx="1408584" cy="3914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 dirty="0"/>
            <a:t>שלב 0 - בלי אוטומציה </a:t>
          </a:r>
        </a:p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300" kern="1200" dirty="0"/>
        </a:p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300" kern="1200" dirty="0"/>
        </a:p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 dirty="0"/>
            <a:t>הנהג בשליטה עצמאית לחלוטין </a:t>
          </a:r>
          <a:endParaRPr lang="en-US" sz="1300" kern="1200" dirty="0"/>
        </a:p>
      </dsp:txBody>
      <dsp:txXfrm>
        <a:off x="41256" y="969368"/>
        <a:ext cx="1326072" cy="3832289"/>
      </dsp:txXfrm>
    </dsp:sp>
    <dsp:sp modelId="{130F4F43-6B63-114A-A869-7C1322189D1A}">
      <dsp:nvSpPr>
        <dsp:cNvPr id="0" name=""/>
        <dsp:cNvSpPr/>
      </dsp:nvSpPr>
      <dsp:spPr>
        <a:xfrm>
          <a:off x="1549442" y="2710848"/>
          <a:ext cx="298619" cy="349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549442" y="2780714"/>
        <a:ext cx="209033" cy="209596"/>
      </dsp:txXfrm>
    </dsp:sp>
    <dsp:sp modelId="{21725965-3B06-634E-AC98-B9531E461990}">
      <dsp:nvSpPr>
        <dsp:cNvPr id="0" name=""/>
        <dsp:cNvSpPr/>
      </dsp:nvSpPr>
      <dsp:spPr>
        <a:xfrm>
          <a:off x="1972018" y="928112"/>
          <a:ext cx="1408584" cy="3914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 dirty="0"/>
            <a:t>שלב 1- עזרת נהג</a:t>
          </a:r>
        </a:p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300" kern="1200" dirty="0"/>
        </a:p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300" kern="1200" dirty="0"/>
        </a:p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 dirty="0"/>
            <a:t>עזרה מינימלית לנהג, כגון עזרה בבלימת הרכב</a:t>
          </a:r>
          <a:endParaRPr lang="en-US" sz="1300" kern="1200" dirty="0"/>
        </a:p>
      </dsp:txBody>
      <dsp:txXfrm>
        <a:off x="2013274" y="969368"/>
        <a:ext cx="1326072" cy="3832289"/>
      </dsp:txXfrm>
    </dsp:sp>
    <dsp:sp modelId="{3F4C08EF-50D3-524B-9709-75ED66FEC673}">
      <dsp:nvSpPr>
        <dsp:cNvPr id="0" name=""/>
        <dsp:cNvSpPr/>
      </dsp:nvSpPr>
      <dsp:spPr>
        <a:xfrm rot="69108">
          <a:off x="3531014" y="2731239"/>
          <a:ext cx="319005" cy="349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531024" y="2800143"/>
        <a:ext cx="223304" cy="209596"/>
      </dsp:txXfrm>
    </dsp:sp>
    <dsp:sp modelId="{B0CCF5C9-D6CB-9842-83CB-794415081FDD}">
      <dsp:nvSpPr>
        <dsp:cNvPr id="0" name=""/>
        <dsp:cNvSpPr/>
      </dsp:nvSpPr>
      <dsp:spPr>
        <a:xfrm>
          <a:off x="3982378" y="968531"/>
          <a:ext cx="1408584" cy="3914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 dirty="0"/>
            <a:t>שלב 2 - אוטומציה חלקית</a:t>
          </a:r>
        </a:p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300" kern="1200" dirty="0"/>
        </a:p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300" kern="1200" dirty="0"/>
        </a:p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 dirty="0"/>
            <a:t>השלב השולט כיום ביצרי הרכב האוטונומיים.</a:t>
          </a:r>
        </a:p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 dirty="0"/>
            <a:t>מטלות כגון סיבוב ההגה, בלימה וגז עוברות לרכב.</a:t>
          </a:r>
        </a:p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 dirty="0"/>
            <a:t>עדיין מחייב ערנות נהג מוחלטת.</a:t>
          </a:r>
        </a:p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4023634" y="1009787"/>
        <a:ext cx="1326072" cy="3832289"/>
      </dsp:txXfrm>
    </dsp:sp>
    <dsp:sp modelId="{C6BC2922-1067-ED41-B2A6-D7F77CF97AE0}">
      <dsp:nvSpPr>
        <dsp:cNvPr id="0" name=""/>
        <dsp:cNvSpPr/>
      </dsp:nvSpPr>
      <dsp:spPr>
        <a:xfrm rot="21528152">
          <a:off x="5522205" y="2730893"/>
          <a:ext cx="278359" cy="349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522214" y="2801632"/>
        <a:ext cx="194851" cy="209596"/>
      </dsp:txXfrm>
    </dsp:sp>
    <dsp:sp modelId="{3CF1FBFD-43A7-5144-8A25-C034EE3C6FB5}">
      <dsp:nvSpPr>
        <dsp:cNvPr id="0" name=""/>
        <dsp:cNvSpPr/>
      </dsp:nvSpPr>
      <dsp:spPr>
        <a:xfrm>
          <a:off x="5916054" y="928112"/>
          <a:ext cx="1408584" cy="3914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 dirty="0"/>
            <a:t>שלב  3 – אוטומציה מותנית</a:t>
          </a:r>
        </a:p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300" kern="1200" dirty="0"/>
        </a:p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300" kern="1200" dirty="0"/>
        </a:p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 dirty="0"/>
            <a:t>כאן סנסורים מתקדמים משתלטים על הנסיעה ולוקחים אחריות על מקרים קריטיים שונים כגון בלימה.</a:t>
          </a:r>
        </a:p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 dirty="0"/>
            <a:t>עדיין יש לתת תשומת לב לכל תרחיש חירום. </a:t>
          </a:r>
        </a:p>
      </dsp:txBody>
      <dsp:txXfrm>
        <a:off x="5957310" y="969368"/>
        <a:ext cx="1326072" cy="3832289"/>
      </dsp:txXfrm>
    </dsp:sp>
    <dsp:sp modelId="{9ACEF73C-75DA-3C4D-8D5B-BF42F9751435}">
      <dsp:nvSpPr>
        <dsp:cNvPr id="0" name=""/>
        <dsp:cNvSpPr/>
      </dsp:nvSpPr>
      <dsp:spPr>
        <a:xfrm>
          <a:off x="7465497" y="2710848"/>
          <a:ext cx="298619" cy="349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465497" y="2780714"/>
        <a:ext cx="209033" cy="209596"/>
      </dsp:txXfrm>
    </dsp:sp>
    <dsp:sp modelId="{C0D79B73-012A-B748-AFAB-184C1A9129ED}">
      <dsp:nvSpPr>
        <dsp:cNvPr id="0" name=""/>
        <dsp:cNvSpPr/>
      </dsp:nvSpPr>
      <dsp:spPr>
        <a:xfrm>
          <a:off x="7888073" y="928112"/>
          <a:ext cx="1408584" cy="3914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 dirty="0"/>
            <a:t>שלב 4 – אוטומציה גבוהה</a:t>
          </a:r>
        </a:p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300" kern="1200" dirty="0"/>
        </a:p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 dirty="0"/>
            <a:t>בשלב זה הרכב יכול להתנהג בצורה אוטונומית לחלוטין, אך לא בהכרח בכל תנאי הסביבה.</a:t>
          </a:r>
        </a:p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7929329" y="969368"/>
        <a:ext cx="1326072" cy="3832289"/>
      </dsp:txXfrm>
    </dsp:sp>
    <dsp:sp modelId="{22698664-8F97-A246-8A1B-3ED373C6EC33}">
      <dsp:nvSpPr>
        <dsp:cNvPr id="0" name=""/>
        <dsp:cNvSpPr/>
      </dsp:nvSpPr>
      <dsp:spPr>
        <a:xfrm>
          <a:off x="9437516" y="2710848"/>
          <a:ext cx="298619" cy="349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9437516" y="2780714"/>
        <a:ext cx="209033" cy="209596"/>
      </dsp:txXfrm>
    </dsp:sp>
    <dsp:sp modelId="{422B1507-A6D4-D942-9221-126467739D82}">
      <dsp:nvSpPr>
        <dsp:cNvPr id="0" name=""/>
        <dsp:cNvSpPr/>
      </dsp:nvSpPr>
      <dsp:spPr>
        <a:xfrm>
          <a:off x="9860091" y="928112"/>
          <a:ext cx="1408584" cy="3914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 dirty="0"/>
            <a:t>שלב 5 – אוטומציה מלאה </a:t>
          </a:r>
        </a:p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300" kern="1200" dirty="0"/>
        </a:p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 dirty="0"/>
            <a:t>בדומה לשלב 4, עם הורדת תנאי הסביבה, אוטומציה מלאה בכלל התנאים השונים</a:t>
          </a:r>
          <a:endParaRPr lang="en-US" sz="1300" kern="1200" dirty="0"/>
        </a:p>
      </dsp:txBody>
      <dsp:txXfrm>
        <a:off x="9901347" y="969368"/>
        <a:ext cx="1326072" cy="3832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8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25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18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49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574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04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04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478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20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2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235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55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79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74879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8571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979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680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641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185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873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9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5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27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664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113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832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397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2493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777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92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2362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7913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90327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0960893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Balancing 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945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03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641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18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4" r:id="rId14"/>
    <p:sldLayoutId id="214748378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elecom Review - Connected and autonomous cars: Balancing morality and  regulation">
            <a:extLst>
              <a:ext uri="{FF2B5EF4-FFF2-40B4-BE49-F238E27FC236}">
                <a16:creationId xmlns:a16="http://schemas.microsoft.com/office/drawing/2014/main" id="{B5982A03-D9CE-5D41-BA59-5999AF869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3" r="27023"/>
          <a:stretch/>
        </p:blipFill>
        <p:spPr bwMode="auto">
          <a:xfrm>
            <a:off x="-1" y="10"/>
            <a:ext cx="6096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37099" r="12914"/>
          <a:stretch/>
        </p:blipFill>
        <p:spPr>
          <a:xfrm>
            <a:off x="6094476" y="10"/>
            <a:ext cx="6094477" cy="685799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552" y="3265966"/>
            <a:ext cx="6826324" cy="201490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 rtl="1">
              <a:lnSpc>
                <a:spcPct val="90000"/>
              </a:lnSpc>
            </a:pPr>
            <a:r>
              <a:rPr lang="en-US" sz="5000" b="1" kern="1200" dirty="0">
                <a:latin typeface="+mj-lt"/>
                <a:ea typeface="+mj-ea"/>
                <a:cs typeface="+mj-cs"/>
              </a:rPr>
              <a:t>מכוניות אוטונומיות</a:t>
            </a:r>
            <a:br>
              <a:rPr lang="en-US" sz="5000" b="1" kern="1200" dirty="0">
                <a:latin typeface="+mj-lt"/>
                <a:ea typeface="+mj-ea"/>
                <a:cs typeface="+mj-cs"/>
              </a:rPr>
            </a:br>
            <a:endParaRPr lang="en-US" sz="5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01F6CF-73DF-384C-AE61-C981281569EB}"/>
              </a:ext>
            </a:extLst>
          </p:cNvPr>
          <p:cNvSpPr txBox="1"/>
          <p:nvPr/>
        </p:nvSpPr>
        <p:spPr>
          <a:xfrm>
            <a:off x="610910" y="5687106"/>
            <a:ext cx="454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איליה</a:t>
            </a:r>
            <a:r>
              <a:rPr lang="en-US" sz="2400" b="1" dirty="0"/>
              <a:t> </a:t>
            </a:r>
            <a:r>
              <a:rPr lang="en-US" sz="2400" b="1" dirty="0" err="1"/>
              <a:t>פרדלין</a:t>
            </a:r>
            <a:r>
              <a:rPr lang="en-US" sz="2400" b="1" dirty="0"/>
              <a:t>, </a:t>
            </a:r>
            <a:r>
              <a:rPr lang="en-US" sz="2400" b="1" dirty="0" err="1"/>
              <a:t>אריאל</a:t>
            </a:r>
            <a:r>
              <a:rPr lang="en-US" sz="2400" b="1" dirty="0"/>
              <a:t> </a:t>
            </a:r>
            <a:r>
              <a:rPr lang="en-US" sz="2400" b="1" dirty="0" err="1"/>
              <a:t>מרבר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2060449" cy="1179576"/>
          </a:xfrm>
        </p:spPr>
        <p:txBody>
          <a:bodyPr/>
          <a:lstStyle/>
          <a:p>
            <a:r>
              <a:rPr lang="he-IL" dirty="0"/>
              <a:t>קישוריות</a:t>
            </a:r>
            <a:endParaRPr lang="en-US" dirty="0"/>
          </a:p>
        </p:txBody>
      </p:sp>
      <p:pic>
        <p:nvPicPr>
          <p:cNvPr id="10242" name="Picture 2" descr="Self Driving Cars GIFs - Get the best GIF on GIPHY">
            <a:extLst>
              <a:ext uri="{FF2B5EF4-FFF2-40B4-BE49-F238E27FC236}">
                <a16:creationId xmlns:a16="http://schemas.microsoft.com/office/drawing/2014/main" id="{2DEAEBB4-C77A-F841-BB95-9BF1B7A02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37" y="1230531"/>
            <a:ext cx="7769312" cy="390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832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3">
            <a:extLst>
              <a:ext uri="{FF2B5EF4-FFF2-40B4-BE49-F238E27FC236}">
                <a16:creationId xmlns:a16="http://schemas.microsoft.com/office/drawing/2014/main" id="{E785E7A8-3AE4-004F-97E7-6B3243382CD5}"/>
              </a:ext>
            </a:extLst>
          </p:cNvPr>
          <p:cNvSpPr txBox="1">
            <a:spLocks/>
          </p:cNvSpPr>
          <p:nvPr/>
        </p:nvSpPr>
        <p:spPr>
          <a:xfrm>
            <a:off x="4029092" y="433216"/>
            <a:ext cx="7987229" cy="4228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 defTabSz="914400" rtl="1" eaLnBrk="1" latinLnBrk="0" hangingPunct="1">
              <a:lnSpc>
                <a:spcPts val="4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he-IL" sz="2400" dirty="0"/>
              <a:t>המטרה העיקרית של האלגוריתמים הוא מיפוי עקבי ומתמשך של הסביבה וחיזוי של שינויים אפשריים לסביבה הנ״ל.</a:t>
            </a:r>
          </a:p>
          <a:p>
            <a:pPr marL="457200" indent="-457200" algn="just" defTabSz="914400" rtl="1" eaLnBrk="1" latinLnBrk="0" hangingPunct="1">
              <a:lnSpc>
                <a:spcPts val="4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he-IL" sz="2400" dirty="0"/>
              <a:t>דבר זה מושג על </a:t>
            </a:r>
            <a:r>
              <a:rPr lang="he-IL" sz="2400"/>
              <a:t>ידי תתי </a:t>
            </a:r>
            <a:r>
              <a:rPr lang="he-IL" sz="2400" dirty="0"/>
              <a:t>משימות: </a:t>
            </a:r>
          </a:p>
          <a:p>
            <a:pPr algn="l"/>
            <a:r>
              <a:rPr lang="en-US" sz="2000" dirty="0"/>
              <a:t>Object detection</a:t>
            </a:r>
          </a:p>
          <a:p>
            <a:pPr algn="l"/>
            <a:r>
              <a:rPr lang="en-US" sz="2000" dirty="0"/>
              <a:t>Object Identification or recognition Object classification</a:t>
            </a:r>
          </a:p>
          <a:p>
            <a:pPr algn="l"/>
            <a:r>
              <a:rPr lang="en-US" sz="2000" dirty="0"/>
              <a:t>Object localization and prediction of movement</a:t>
            </a:r>
          </a:p>
          <a:p>
            <a:pPr marL="457200" indent="-457200" algn="just" rtl="1">
              <a:buFont typeface="Arial" panose="020B0604020202020204" pitchFamily="34" charset="0"/>
              <a:buChar char="•"/>
            </a:pPr>
            <a:endParaRPr lang="he-IL" sz="3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C472CE-94AE-2C4A-A931-3ACEEBC25423}"/>
              </a:ext>
            </a:extLst>
          </p:cNvPr>
          <p:cNvSpPr/>
          <p:nvPr/>
        </p:nvSpPr>
        <p:spPr>
          <a:xfrm>
            <a:off x="6544310" y="147017"/>
            <a:ext cx="47660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מאחורי הקלעים:</a:t>
            </a:r>
            <a:endParaRPr lang="en-IL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89575B-0C57-0549-BF29-E46FDB981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79" y="433216"/>
            <a:ext cx="3360736" cy="235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7ED952-80B9-4244-85CC-F4960275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454" y="4253384"/>
            <a:ext cx="5135880" cy="24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838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השפעת רכבים אוטונומים</a:t>
            </a: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F269E38-3A11-3D4D-8766-0146A703B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327" y="647698"/>
            <a:ext cx="5173218" cy="5562601"/>
          </a:xfrm>
          <a:prstGeom prst="rect">
            <a:avLst/>
          </a:prstGeom>
          <a:effectLst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algn="r" rtl="1">
              <a:spcBef>
                <a:spcPts val="1000"/>
              </a:spcBef>
            </a:pPr>
            <a:r>
              <a:rPr lang="en-US" dirty="0" err="1">
                <a:solidFill>
                  <a:srgbClr val="EBEBEB"/>
                </a:solidFill>
                <a:effectLst/>
              </a:rPr>
              <a:t>מחקר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מקיף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שנעשה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על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ידי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האיחוד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האירופאי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הציג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ממצעים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המעידים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על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השינויים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הצפויים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עקב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גדילת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שוק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הרכבים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האוטונומיים</a:t>
            </a:r>
            <a:r>
              <a:rPr lang="en-US" dirty="0">
                <a:solidFill>
                  <a:srgbClr val="EBEBEB"/>
                </a:solidFill>
                <a:effectLst/>
              </a:rPr>
              <a:t>, </a:t>
            </a:r>
            <a:r>
              <a:rPr lang="en-US" dirty="0" err="1">
                <a:solidFill>
                  <a:srgbClr val="EBEBEB"/>
                </a:solidFill>
                <a:effectLst/>
              </a:rPr>
              <a:t>בסקטורים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שונים</a:t>
            </a:r>
            <a:r>
              <a:rPr lang="en-US" dirty="0">
                <a:solidFill>
                  <a:srgbClr val="EBEBEB"/>
                </a:solidFill>
                <a:effectLst/>
              </a:rPr>
              <a:t>:</a:t>
            </a:r>
            <a:r>
              <a:rPr lang="he-IL" dirty="0">
                <a:solidFill>
                  <a:srgbClr val="EBEBEB"/>
                </a:solidFill>
                <a:effectLst/>
              </a:rPr>
              <a:t> </a:t>
            </a:r>
          </a:p>
          <a:p>
            <a:pPr algn="r" rtl="1">
              <a:spcBef>
                <a:spcPts val="1000"/>
              </a:spcBef>
            </a:pPr>
            <a:r>
              <a:rPr lang="he-IL" dirty="0">
                <a:solidFill>
                  <a:srgbClr val="EBEBEB"/>
                </a:solidFill>
              </a:rPr>
              <a:t>1. כלכלי –</a:t>
            </a:r>
          </a:p>
          <a:p>
            <a:pPr algn="r" rtl="1">
              <a:spcBef>
                <a:spcPts val="1000"/>
              </a:spcBef>
            </a:pPr>
            <a:r>
              <a:rPr lang="he-IL" dirty="0">
                <a:solidFill>
                  <a:srgbClr val="EBEBEB"/>
                </a:solidFill>
              </a:rPr>
              <a:t>- יצירת מקומות עבודה בסקטורים שונים ועידוד תעסוקה. (כיום מהווה כ 7 אחוז מה EU GDP)</a:t>
            </a:r>
            <a:endParaRPr lang="en-US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289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5" y="347535"/>
            <a:ext cx="5438947" cy="1622321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השפעת</a:t>
            </a: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רכבים</a:t>
            </a: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אוטונומים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750" y="1539995"/>
            <a:ext cx="4863340" cy="5053988"/>
          </a:xfrm>
        </p:spPr>
        <p:txBody>
          <a:bodyPr vert="horz" lIns="91440" tIns="45720" rIns="91440" bIns="45720" rtlCol="0">
            <a:normAutofit/>
          </a:bodyPr>
          <a:lstStyle/>
          <a:p>
            <a:pPr algn="r" rtl="1">
              <a:spcBef>
                <a:spcPts val="1000"/>
              </a:spcBef>
            </a:pPr>
            <a:r>
              <a:rPr lang="en-US" dirty="0" err="1">
                <a:solidFill>
                  <a:srgbClr val="EBEBEB"/>
                </a:solidFill>
                <a:effectLst/>
              </a:rPr>
              <a:t>מחקר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מקיף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שנעשה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על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ידי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האיחוד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האירופאי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הציג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ממצ</a:t>
            </a:r>
            <a:r>
              <a:rPr lang="he-IL" dirty="0">
                <a:solidFill>
                  <a:srgbClr val="EBEBEB"/>
                </a:solidFill>
                <a:effectLst/>
              </a:rPr>
              <a:t>א</a:t>
            </a:r>
            <a:r>
              <a:rPr lang="en-US" dirty="0" err="1">
                <a:solidFill>
                  <a:srgbClr val="EBEBEB"/>
                </a:solidFill>
                <a:effectLst/>
              </a:rPr>
              <a:t>ים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המעידים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על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השינויים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הצפויים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עקב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גדילת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שוק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הרכבים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האוטונומיים</a:t>
            </a:r>
            <a:r>
              <a:rPr lang="en-US" dirty="0">
                <a:solidFill>
                  <a:srgbClr val="EBEBEB"/>
                </a:solidFill>
                <a:effectLst/>
              </a:rPr>
              <a:t>, </a:t>
            </a:r>
            <a:r>
              <a:rPr lang="en-US" dirty="0" err="1">
                <a:solidFill>
                  <a:srgbClr val="EBEBEB"/>
                </a:solidFill>
                <a:effectLst/>
              </a:rPr>
              <a:t>בסקטורים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שונים</a:t>
            </a:r>
            <a:r>
              <a:rPr lang="en-US" dirty="0">
                <a:solidFill>
                  <a:srgbClr val="EBEBEB"/>
                </a:solidFill>
                <a:effectLst/>
              </a:rPr>
              <a:t>:</a:t>
            </a:r>
            <a:r>
              <a:rPr lang="he-IL" dirty="0">
                <a:solidFill>
                  <a:srgbClr val="EBEBEB"/>
                </a:solidFill>
                <a:effectLst/>
              </a:rPr>
              <a:t> </a:t>
            </a:r>
            <a:endParaRPr lang="en-US" dirty="0">
              <a:solidFill>
                <a:srgbClr val="EBEBEB"/>
              </a:solidFill>
              <a:effectLst/>
            </a:endParaRPr>
          </a:p>
          <a:p>
            <a:pPr algn="r" rtl="1">
              <a:spcBef>
                <a:spcPts val="1000"/>
              </a:spcBef>
            </a:pPr>
            <a:r>
              <a:rPr lang="he-IL" dirty="0">
                <a:solidFill>
                  <a:srgbClr val="EBEBEB"/>
                </a:solidFill>
              </a:rPr>
              <a:t>2. בטיחותי</a:t>
            </a:r>
            <a:r>
              <a:rPr lang="en-US" dirty="0">
                <a:solidFill>
                  <a:srgbClr val="EBEBEB"/>
                </a:solidFill>
              </a:rPr>
              <a:t> – </a:t>
            </a:r>
          </a:p>
          <a:p>
            <a:pPr marL="285750" indent="-285750" algn="r" rtl="1">
              <a:spcBef>
                <a:spcPts val="1000"/>
              </a:spcBef>
              <a:buFontTx/>
              <a:buChar char="-"/>
            </a:pPr>
            <a:r>
              <a:rPr lang="he-IL" dirty="0">
                <a:solidFill>
                  <a:srgbClr val="EBEBEB"/>
                </a:solidFill>
              </a:rPr>
              <a:t>בערך 90 אחוז מ 40,000 הנהרגים השנתיים באיחוד האירופאי נגרמים עקב טעיות אנוש.</a:t>
            </a:r>
          </a:p>
          <a:p>
            <a:pPr marL="285750" indent="-285750" algn="r" rtl="1">
              <a:spcBef>
                <a:spcPts val="1000"/>
              </a:spcBef>
              <a:buFontTx/>
              <a:buChar char="-"/>
            </a:pPr>
            <a:r>
              <a:rPr lang="he-IL" dirty="0">
                <a:solidFill>
                  <a:srgbClr val="EBEBEB"/>
                </a:solidFill>
              </a:rPr>
              <a:t>מנגנונים אוטונומיים שונים יאפשרו להפחית מספר זה:</a:t>
            </a:r>
          </a:p>
          <a:p>
            <a:pPr marL="285750" indent="-285750" algn="r" rtl="1">
              <a:spcBef>
                <a:spcPts val="1000"/>
              </a:spcBef>
              <a:buFontTx/>
              <a:buChar char="-"/>
            </a:pPr>
            <a:r>
              <a:rPr lang="en-US" dirty="0">
                <a:solidFill>
                  <a:srgbClr val="EBEBEB"/>
                </a:solidFill>
              </a:rPr>
              <a:t>E</a:t>
            </a:r>
            <a:r>
              <a:rPr lang="he-IL" dirty="0" err="1">
                <a:solidFill>
                  <a:srgbClr val="EBEBEB"/>
                </a:solidFill>
              </a:rPr>
              <a:t>call</a:t>
            </a:r>
            <a:r>
              <a:rPr lang="he-IL" dirty="0">
                <a:solidFill>
                  <a:srgbClr val="EBEBEB"/>
                </a:solidFill>
              </a:rPr>
              <a:t>, נהיגה מקושרת תיקח בחשבון פעולות של אחרים, מערכות חכמות למניעת החלקה, מערכות עזר אחרות (כגון </a:t>
            </a:r>
            <a:r>
              <a:rPr lang="he-IL" dirty="0" err="1">
                <a:solidFill>
                  <a:srgbClr val="EBEBEB"/>
                </a:solidFill>
              </a:rPr>
              <a:t>driving</a:t>
            </a:r>
            <a:r>
              <a:rPr lang="he-IL" dirty="0">
                <a:solidFill>
                  <a:srgbClr val="EBEBEB"/>
                </a:solidFill>
              </a:rPr>
              <a:t> </a:t>
            </a:r>
            <a:r>
              <a:rPr lang="he-IL" dirty="0" err="1">
                <a:solidFill>
                  <a:srgbClr val="EBEBEB"/>
                </a:solidFill>
              </a:rPr>
              <a:t>assistance</a:t>
            </a:r>
            <a:r>
              <a:rPr lang="he-IL" dirty="0">
                <a:solidFill>
                  <a:srgbClr val="EBEBEB"/>
                </a:solidFill>
              </a:rPr>
              <a:t>)</a:t>
            </a:r>
            <a:endParaRPr lang="en-US" dirty="0">
              <a:solidFill>
                <a:srgbClr val="EBEBE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2A699-0255-004F-9552-894B61956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090" y="408440"/>
            <a:ext cx="4375322" cy="58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23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5" y="347535"/>
            <a:ext cx="5438947" cy="1622321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השפעת</a:t>
            </a: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רכבים</a:t>
            </a: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אוטונומים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750" y="1539995"/>
            <a:ext cx="4863340" cy="5053988"/>
          </a:xfrm>
        </p:spPr>
        <p:txBody>
          <a:bodyPr vert="horz" lIns="91440" tIns="45720" rIns="91440" bIns="45720" rtlCol="0">
            <a:normAutofit/>
          </a:bodyPr>
          <a:lstStyle/>
          <a:p>
            <a:pPr algn="r" rtl="1">
              <a:spcBef>
                <a:spcPts val="1000"/>
              </a:spcBef>
            </a:pPr>
            <a:r>
              <a:rPr lang="en-US" dirty="0" err="1">
                <a:solidFill>
                  <a:srgbClr val="EBEBEB"/>
                </a:solidFill>
                <a:effectLst/>
              </a:rPr>
              <a:t>מחקר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מקיף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שנעשה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על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ידי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האיחוד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האירופאי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הציג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ממצ</a:t>
            </a:r>
            <a:r>
              <a:rPr lang="he-IL" dirty="0">
                <a:solidFill>
                  <a:srgbClr val="EBEBEB"/>
                </a:solidFill>
                <a:effectLst/>
              </a:rPr>
              <a:t>א</a:t>
            </a:r>
            <a:r>
              <a:rPr lang="en-US" dirty="0" err="1">
                <a:solidFill>
                  <a:srgbClr val="EBEBEB"/>
                </a:solidFill>
                <a:effectLst/>
              </a:rPr>
              <a:t>ים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המעידים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על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השינויים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הצפויים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עקב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גדילת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שוק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הרכבים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האוטונומיים</a:t>
            </a:r>
            <a:r>
              <a:rPr lang="en-US" dirty="0">
                <a:solidFill>
                  <a:srgbClr val="EBEBEB"/>
                </a:solidFill>
                <a:effectLst/>
              </a:rPr>
              <a:t>, </a:t>
            </a:r>
            <a:r>
              <a:rPr lang="en-US" dirty="0" err="1">
                <a:solidFill>
                  <a:srgbClr val="EBEBEB"/>
                </a:solidFill>
                <a:effectLst/>
              </a:rPr>
              <a:t>בסקטורים</a:t>
            </a:r>
            <a:r>
              <a:rPr lang="en-US" dirty="0">
                <a:solidFill>
                  <a:srgbClr val="EBEBEB"/>
                </a:solidFill>
                <a:effectLst/>
              </a:rPr>
              <a:t> </a:t>
            </a:r>
            <a:r>
              <a:rPr lang="en-US" dirty="0" err="1">
                <a:solidFill>
                  <a:srgbClr val="EBEBEB"/>
                </a:solidFill>
                <a:effectLst/>
              </a:rPr>
              <a:t>שונים</a:t>
            </a:r>
            <a:r>
              <a:rPr lang="en-US" dirty="0">
                <a:solidFill>
                  <a:srgbClr val="EBEBEB"/>
                </a:solidFill>
                <a:effectLst/>
              </a:rPr>
              <a:t>:</a:t>
            </a:r>
            <a:r>
              <a:rPr lang="he-IL" dirty="0">
                <a:solidFill>
                  <a:srgbClr val="EBEBEB"/>
                </a:solidFill>
                <a:effectLst/>
              </a:rPr>
              <a:t> </a:t>
            </a:r>
            <a:endParaRPr lang="en-US" dirty="0">
              <a:solidFill>
                <a:srgbClr val="EBEBEB"/>
              </a:solidFill>
              <a:effectLst/>
            </a:endParaRPr>
          </a:p>
          <a:p>
            <a:pPr algn="r" rtl="1">
              <a:spcBef>
                <a:spcPts val="1000"/>
              </a:spcBef>
            </a:pPr>
            <a:r>
              <a:rPr lang="he-IL" dirty="0">
                <a:solidFill>
                  <a:srgbClr val="EBEBEB"/>
                </a:solidFill>
              </a:rPr>
              <a:t>2. סביבתי</a:t>
            </a:r>
            <a:r>
              <a:rPr lang="en-US" dirty="0">
                <a:solidFill>
                  <a:srgbClr val="EBEBEB"/>
                </a:solidFill>
              </a:rPr>
              <a:t> – </a:t>
            </a:r>
            <a:endParaRPr lang="he-IL" dirty="0">
              <a:solidFill>
                <a:srgbClr val="EBEBEB"/>
              </a:solidFill>
            </a:endParaRPr>
          </a:p>
          <a:p>
            <a:pPr algn="r" rtl="1">
              <a:spcBef>
                <a:spcPts val="1000"/>
              </a:spcBef>
            </a:pPr>
            <a:r>
              <a:rPr lang="he-IL" dirty="0">
                <a:solidFill>
                  <a:srgbClr val="EBEBEB"/>
                </a:solidFill>
              </a:rPr>
              <a:t>- פקקים מופחתים עקב נהיגה מתוכננת יותר.</a:t>
            </a:r>
            <a:endParaRPr lang="en-US" dirty="0">
              <a:solidFill>
                <a:srgbClr val="EBEBEB"/>
              </a:solidFill>
            </a:endParaRPr>
          </a:p>
          <a:p>
            <a:pPr marL="285750" indent="-285750" algn="r" rtl="1">
              <a:spcBef>
                <a:spcPts val="1000"/>
              </a:spcBef>
              <a:buFontTx/>
              <a:buChar char="-"/>
            </a:pPr>
            <a:r>
              <a:rPr lang="en-US" dirty="0">
                <a:solidFill>
                  <a:srgbClr val="EBEBEB"/>
                </a:solidFill>
              </a:rPr>
              <a:t>P</a:t>
            </a:r>
            <a:r>
              <a:rPr lang="he-IL" dirty="0" err="1">
                <a:solidFill>
                  <a:srgbClr val="EBEBEB"/>
                </a:solidFill>
              </a:rPr>
              <a:t>ooling</a:t>
            </a:r>
            <a:r>
              <a:rPr lang="he-IL" dirty="0">
                <a:solidFill>
                  <a:srgbClr val="EBEBEB"/>
                </a:solidFill>
              </a:rPr>
              <a:t> . אין צורך ברכבים פרטיים, מאפשר נסיעה חכמה יותר ממקום למקום עבור הכלי רכב. (למשל באיסוף אנשים מבוגרים ממקום למקום שאינם מסוגלים לנסוע בעצמם)</a:t>
            </a:r>
          </a:p>
          <a:p>
            <a:pPr algn="r" rtl="1">
              <a:spcBef>
                <a:spcPts val="1000"/>
              </a:spcBef>
            </a:pPr>
            <a:endParaRPr lang="he-IL" dirty="0">
              <a:solidFill>
                <a:srgbClr val="EBEBEB"/>
              </a:solidFill>
            </a:endParaRPr>
          </a:p>
          <a:p>
            <a:pPr algn="r" rtl="1">
              <a:spcBef>
                <a:spcPts val="1000"/>
              </a:spcBef>
            </a:pPr>
            <a:endParaRPr lang="en-US" dirty="0">
              <a:solidFill>
                <a:srgbClr val="EBEBE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2A699-0255-004F-9552-894B61956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090" y="408440"/>
            <a:ext cx="4375322" cy="58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42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DC7EBB6-B91C-6244-A3B0-36CA3556A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25" y="0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חסרונות נהיגה אוטונומית</a:t>
            </a:r>
            <a:endParaRPr lang="en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DDADCE-6FFE-E744-899D-FABDE4A4AF43}"/>
              </a:ext>
            </a:extLst>
          </p:cNvPr>
          <p:cNvSpPr txBox="1"/>
          <p:nvPr/>
        </p:nvSpPr>
        <p:spPr>
          <a:xfrm>
            <a:off x="2832763" y="1061456"/>
            <a:ext cx="87538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defTabSz="914400" rtl="1" eaLnBrk="1" latinLnBrk="0" hangingPunct="1">
              <a:buFontTx/>
              <a:buChar char="-"/>
            </a:pPr>
            <a:r>
              <a:rPr lang="he-IL" sz="2000" dirty="0"/>
              <a:t>כשל בחיישנים או בכלי עיבוד.</a:t>
            </a:r>
          </a:p>
          <a:p>
            <a:pPr algn="r" defTabSz="914400" rtl="1" eaLnBrk="1" latinLnBrk="0" hangingPunct="1"/>
            <a:endParaRPr lang="he-IL" sz="2000" dirty="0"/>
          </a:p>
          <a:p>
            <a:pPr marL="285750" indent="-285750" algn="r" defTabSz="914400" rtl="1" eaLnBrk="1" latinLnBrk="0" hangingPunct="1">
              <a:buFontTx/>
              <a:buChar char="-"/>
            </a:pPr>
            <a:r>
              <a:rPr lang="he-IL" sz="2000" dirty="0"/>
              <a:t>קשיים טכנולוגיים – קשה לחזות את כל האירועים האפשריים, לדבג באופן מושלם, כאשר כל טעות קטנה יכולה לגרום לתוצאות קשות.</a:t>
            </a:r>
          </a:p>
          <a:p>
            <a:pPr marL="285750" indent="-285750" algn="r" defTabSz="914400" rtl="1" eaLnBrk="1" latinLnBrk="0" hangingPunct="1">
              <a:buFontTx/>
              <a:buChar char="-"/>
            </a:pPr>
            <a:endParaRPr lang="he-IL" sz="2000" dirty="0"/>
          </a:p>
          <a:p>
            <a:pPr marL="285750" indent="-285750" algn="r" defTabSz="914400" rtl="1" eaLnBrk="1" latinLnBrk="0" hangingPunct="1">
              <a:buFontTx/>
              <a:buChar char="-"/>
            </a:pPr>
            <a:r>
              <a:rPr lang="he-IL" sz="2000" dirty="0"/>
              <a:t>התקפות סייבר – </a:t>
            </a: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000" dirty="0"/>
              <a:t>ככל שיש יותר מערכות אפשרויות הפריצה גדלות (יותר דלתות אחוריות), ממשקי גישה שונים.</a:t>
            </a: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000" dirty="0"/>
              <a:t>המערכת ״עדינה״ ורגישה לשינויים קטנים </a:t>
            </a:r>
          </a:p>
          <a:p>
            <a:pPr lvl="1" algn="r" rtl="1"/>
            <a:r>
              <a:rPr lang="he-IL" sz="2000" dirty="0"/>
              <a:t>    כך ששינוי קטן בקליטת החיישנים יכול </a:t>
            </a:r>
          </a:p>
          <a:p>
            <a:pPr lvl="1" algn="r" rtl="1"/>
            <a:r>
              <a:rPr lang="he-IL" sz="2000" dirty="0"/>
              <a:t>    לשנות את התנהגות הרכב לחלוטין.</a:t>
            </a:r>
          </a:p>
          <a:p>
            <a:pPr marL="285750" indent="-285750" algn="r" defTabSz="914400" rtl="1" eaLnBrk="1" latinLnBrk="0" hangingPunct="1">
              <a:buFontTx/>
              <a:buChar char="-"/>
            </a:pPr>
            <a:endParaRPr lang="he-IL" sz="2000" dirty="0"/>
          </a:p>
          <a:p>
            <a:pPr marL="285750" indent="-285750" algn="r" defTabSz="914400" rtl="1" eaLnBrk="1" latinLnBrk="0" hangingPunct="1">
              <a:buFontTx/>
              <a:buChar char="-"/>
            </a:pPr>
            <a:endParaRPr lang="he-IL" sz="2000" dirty="0"/>
          </a:p>
          <a:p>
            <a:pPr marL="285750" indent="-285750" algn="r" defTabSz="914400" rtl="1" eaLnBrk="1" latinLnBrk="0" hangingPunct="1">
              <a:buFontTx/>
              <a:buChar char="-"/>
            </a:pPr>
            <a:endParaRPr lang="en-IL" sz="20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B156BB6-1D4D-5A4A-9281-F7B191E85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41" y="3429000"/>
            <a:ext cx="6365648" cy="301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985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BCF23C0-7D82-8541-8A05-55D72DA17BF5}"/>
              </a:ext>
            </a:extLst>
          </p:cNvPr>
          <p:cNvSpPr txBox="1"/>
          <p:nvPr/>
        </p:nvSpPr>
        <p:spPr>
          <a:xfrm>
            <a:off x="4271376" y="638826"/>
            <a:ext cx="3934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7200" dirty="0"/>
              <a:t>שאלות?</a:t>
            </a:r>
            <a:endParaRPr lang="en-IL" sz="72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1C1C1BF-03D8-D544-A118-187676A32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36" y="2443526"/>
            <a:ext cx="5924528" cy="332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43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DC7EBB6-B91C-6244-A3B0-36CA3556A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25" y="0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מהו רכב אוטונומי?</a:t>
            </a:r>
            <a:endParaRPr lang="en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DDADCE-6FFE-E744-899D-FABDE4A4AF43}"/>
              </a:ext>
            </a:extLst>
          </p:cNvPr>
          <p:cNvSpPr txBox="1"/>
          <p:nvPr/>
        </p:nvSpPr>
        <p:spPr>
          <a:xfrm>
            <a:off x="1070975" y="1325563"/>
            <a:ext cx="102713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defTabSz="914400" rtl="1" eaLnBrk="1" latinLnBrk="0" hangingPunct="1">
              <a:buFontTx/>
              <a:buChar char="-"/>
            </a:pPr>
            <a:r>
              <a:rPr lang="he-IL" sz="2000" dirty="0"/>
              <a:t>רכב או רובוט , המסוגל ״ לחוש״ את הסביבה ולנוע עצמאית בהתאם לתנאי הסביבה בעזרת מעט אם בכלל עזרה חיצונית אנושית.</a:t>
            </a:r>
          </a:p>
          <a:p>
            <a:pPr marL="285750" indent="-285750" algn="r" defTabSz="914400" rtl="1" eaLnBrk="1" latinLnBrk="0" hangingPunct="1">
              <a:buFontTx/>
              <a:buChar char="-"/>
            </a:pPr>
            <a:r>
              <a:rPr lang="he-IL" sz="2000" dirty="0"/>
              <a:t>לרוב מורכב מחיישנים רבים הנותנים לו פרספקטיבה לגבי הסביבה (יפורטו בהמשך)</a:t>
            </a:r>
          </a:p>
          <a:p>
            <a:pPr marL="285750" indent="-285750" algn="r" defTabSz="914400" rtl="1" eaLnBrk="1" latinLnBrk="0" hangingPunct="1">
              <a:buFontTx/>
              <a:buChar char="-"/>
            </a:pPr>
            <a:r>
              <a:rPr lang="he-IL" sz="2000" dirty="0"/>
              <a:t>מעבד פנימי מקבל את כל המידע הנ״ל ויחד עם שילוב מידע חיצוני (ענן למשל) ואלגוריתמים שונים מרכיב דפוס פעולה של ניווט וקבלת החלטות.</a:t>
            </a:r>
          </a:p>
          <a:p>
            <a:pPr marL="285750" indent="-285750" algn="r" defTabSz="914400" rtl="1" eaLnBrk="1" latinLnBrk="0" hangingPunct="1">
              <a:buFontTx/>
              <a:buChar char="-"/>
            </a:pPr>
            <a:endParaRPr lang="he-IL" sz="2000" dirty="0"/>
          </a:p>
          <a:p>
            <a:pPr marL="285750" indent="-285750" algn="r" defTabSz="914400" rtl="1" eaLnBrk="1" latinLnBrk="0" hangingPunct="1">
              <a:buFontTx/>
              <a:buChar char="-"/>
            </a:pPr>
            <a:endParaRPr lang="en-IL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3153F00-BABC-B74A-87CF-A54759AE4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314" y="3223017"/>
            <a:ext cx="5067822" cy="300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822" y="258627"/>
            <a:ext cx="10920732" cy="730930"/>
          </a:xfrm>
        </p:spPr>
        <p:txBody>
          <a:bodyPr anchor="b" anchorCtr="0">
            <a:normAutofit/>
          </a:bodyPr>
          <a:lstStyle/>
          <a:p>
            <a:r>
              <a:rPr lang="he-IL" dirty="0"/>
              <a:t>חמשת השלבים של נהיגה אוטונומית לפי ארגון הרכב הבינלאומי</a:t>
            </a:r>
            <a:endParaRPr lang="en-US" dirty="0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CEED559D-2249-F14A-A173-E21A667310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3416285"/>
              </p:ext>
            </p:extLst>
          </p:nvPr>
        </p:nvGraphicFramePr>
        <p:xfrm>
          <a:off x="528877" y="844927"/>
          <a:ext cx="11268676" cy="5771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769E43B-F90A-C84F-ADFC-4FD484A2C433}"/>
              </a:ext>
            </a:extLst>
          </p:cNvPr>
          <p:cNvSpPr txBox="1"/>
          <p:nvPr/>
        </p:nvSpPr>
        <p:spPr>
          <a:xfrm>
            <a:off x="288099" y="6013073"/>
            <a:ext cx="1728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“N</a:t>
            </a:r>
            <a:r>
              <a:rPr lang="en-IL" sz="1600" dirty="0"/>
              <a:t>o automation”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A6D3E0-3C6D-594F-A63A-DCE52D45BBC5}"/>
              </a:ext>
            </a:extLst>
          </p:cNvPr>
          <p:cNvSpPr txBox="1"/>
          <p:nvPr/>
        </p:nvSpPr>
        <p:spPr>
          <a:xfrm>
            <a:off x="2658302" y="6013073"/>
            <a:ext cx="1237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“hands on</a:t>
            </a:r>
            <a:r>
              <a:rPr lang="en-IL" sz="1600" dirty="0"/>
              <a:t>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F7F647-6BA8-FE4E-AC76-5215B02062B1}"/>
              </a:ext>
            </a:extLst>
          </p:cNvPr>
          <p:cNvSpPr txBox="1"/>
          <p:nvPr/>
        </p:nvSpPr>
        <p:spPr>
          <a:xfrm>
            <a:off x="4537205" y="6013073"/>
            <a:ext cx="1237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“hands off</a:t>
            </a:r>
            <a:r>
              <a:rPr lang="en-IL" sz="1600" dirty="0"/>
              <a:t>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60EE50-BCAF-8548-88F1-585E84B4984C}"/>
              </a:ext>
            </a:extLst>
          </p:cNvPr>
          <p:cNvSpPr txBox="1"/>
          <p:nvPr/>
        </p:nvSpPr>
        <p:spPr>
          <a:xfrm>
            <a:off x="6505880" y="6013073"/>
            <a:ext cx="1237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“eyes off</a:t>
            </a:r>
            <a:r>
              <a:rPr lang="en-IL" sz="1600" dirty="0"/>
              <a:t>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32853D-2538-584D-9116-EBE758DD4291}"/>
              </a:ext>
            </a:extLst>
          </p:cNvPr>
          <p:cNvSpPr txBox="1"/>
          <p:nvPr/>
        </p:nvSpPr>
        <p:spPr>
          <a:xfrm>
            <a:off x="8474555" y="6013073"/>
            <a:ext cx="1237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“mind off</a:t>
            </a:r>
            <a:r>
              <a:rPr lang="en-IL" sz="1600" dirty="0"/>
              <a:t>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72F277-DCC0-C349-AF92-8D92C480EF51}"/>
              </a:ext>
            </a:extLst>
          </p:cNvPr>
          <p:cNvSpPr txBox="1"/>
          <p:nvPr/>
        </p:nvSpPr>
        <p:spPr>
          <a:xfrm>
            <a:off x="9834323" y="6013073"/>
            <a:ext cx="2504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“steering wheel optional</a:t>
            </a:r>
            <a:r>
              <a:rPr lang="en-IL" sz="1600" dirty="0"/>
              <a:t>”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72AC716-056B-3042-94EA-7A9C37D8738C}"/>
              </a:ext>
            </a:extLst>
          </p:cNvPr>
          <p:cNvSpPr/>
          <p:nvPr/>
        </p:nvSpPr>
        <p:spPr>
          <a:xfrm>
            <a:off x="6974213" y="989557"/>
            <a:ext cx="300625" cy="701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CF744A-175D-2345-A41A-3D502686EA5B}"/>
              </a:ext>
            </a:extLst>
          </p:cNvPr>
          <p:cNvSpPr txBox="1"/>
          <p:nvPr/>
        </p:nvSpPr>
        <p:spPr>
          <a:xfrm>
            <a:off x="5875810" y="1102292"/>
            <a:ext cx="147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he-IL" dirty="0"/>
              <a:t>שלב נוכחי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78376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BC7228F-42FE-FA4C-9475-D876DB015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2" t="9091" r="3464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2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137FC-A742-9A43-9371-27A14B6B8171}"/>
              </a:ext>
            </a:extLst>
          </p:cNvPr>
          <p:cNvSpPr txBox="1"/>
          <p:nvPr/>
        </p:nvSpPr>
        <p:spPr>
          <a:xfrm>
            <a:off x="-867980" y="1228889"/>
            <a:ext cx="5740477" cy="2489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 err="1">
                <a:latin typeface="+mj-lt"/>
                <a:ea typeface="+mj-ea"/>
                <a:cs typeface="+mj-cs"/>
              </a:rPr>
              <a:t>טכנולוגיות</a:t>
            </a:r>
            <a:r>
              <a:rPr lang="en-US" sz="4800" dirty="0">
                <a:latin typeface="+mj-lt"/>
                <a:ea typeface="+mj-ea"/>
                <a:cs typeface="+mj-cs"/>
              </a:rPr>
              <a:t> </a:t>
            </a:r>
            <a:r>
              <a:rPr lang="en-US" sz="4800" dirty="0" err="1">
                <a:latin typeface="+mj-lt"/>
                <a:ea typeface="+mj-ea"/>
                <a:cs typeface="+mj-cs"/>
              </a:rPr>
              <a:t>בשימוש</a:t>
            </a:r>
            <a:r>
              <a:rPr lang="en-US" sz="4800" dirty="0">
                <a:latin typeface="+mj-lt"/>
                <a:ea typeface="+mj-ea"/>
                <a:cs typeface="+mj-cs"/>
              </a:rPr>
              <a:t> </a:t>
            </a:r>
            <a:r>
              <a:rPr lang="en-US" sz="4800" dirty="0" err="1">
                <a:latin typeface="+mj-lt"/>
                <a:ea typeface="+mj-ea"/>
                <a:cs typeface="+mj-cs"/>
              </a:rPr>
              <a:t>ברכבים</a:t>
            </a:r>
            <a:r>
              <a:rPr lang="en-US" sz="4800" dirty="0">
                <a:latin typeface="+mj-lt"/>
                <a:ea typeface="+mj-ea"/>
                <a:cs typeface="+mj-cs"/>
              </a:rPr>
              <a:t> </a:t>
            </a:r>
            <a:r>
              <a:rPr lang="en-US" sz="4800" dirty="0" err="1">
                <a:latin typeface="+mj-lt"/>
                <a:ea typeface="+mj-ea"/>
                <a:cs typeface="+mj-cs"/>
              </a:rPr>
              <a:t>אוטונומים</a:t>
            </a:r>
            <a:r>
              <a:rPr lang="he-IL" sz="4800" dirty="0">
                <a:latin typeface="+mj-lt"/>
                <a:ea typeface="+mj-ea"/>
                <a:cs typeface="+mj-cs"/>
              </a:rPr>
              <a:t>: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177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5" y="247605"/>
            <a:ext cx="4984376" cy="1263306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ts val="4320"/>
              </a:lnSpc>
              <a:spcBef>
                <a:spcPct val="0"/>
              </a:spcBef>
              <a:buNone/>
            </a:pPr>
            <a:r>
              <a:rPr lang="en-IL" b="1" dirty="0"/>
              <a:t>Lidar , </a:t>
            </a:r>
            <a:br>
              <a:rPr lang="en-IL" b="1" dirty="0"/>
            </a:br>
            <a:r>
              <a:rPr lang="en-IL" sz="1800" b="1" dirty="0"/>
              <a:t>LIGHT DETECTION AND RANGING</a:t>
            </a:r>
            <a:endParaRPr lang="en-IL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3593" y="2573587"/>
            <a:ext cx="3756213" cy="4036808"/>
          </a:xfrm>
        </p:spPr>
        <p:txBody>
          <a:bodyPr/>
          <a:lstStyle/>
          <a:p>
            <a:pPr lvl="0"/>
            <a:r>
              <a:rPr lang="en-US" b="1" dirty="0"/>
              <a:t>- Time of Flight LiDAR (TOF)</a:t>
            </a:r>
          </a:p>
          <a:p>
            <a:pPr lvl="0" algn="r" rtl="1"/>
            <a:r>
              <a:rPr lang="he-IL" dirty="0"/>
              <a:t>הסוג הנפוץ יותר, ממפה את הסביבה על ידי </a:t>
            </a:r>
            <a:r>
              <a:rPr lang="he-IL" dirty="0" err="1"/>
              <a:t>פולסים</a:t>
            </a:r>
            <a:r>
              <a:rPr lang="he-IL" dirty="0"/>
              <a:t> של פוטונים שמוחזרים חזרה על ידי האובייקטים.</a:t>
            </a:r>
            <a:endParaRPr lang="en-US" dirty="0"/>
          </a:p>
          <a:p>
            <a:pPr lvl="0"/>
            <a:endParaRPr lang="en-IL" dirty="0"/>
          </a:p>
          <a:p>
            <a:pPr marL="285750" lvl="0" indent="-285750">
              <a:buFontTx/>
              <a:buChar char="-"/>
            </a:pPr>
            <a:r>
              <a:rPr lang="en-US" b="1" dirty="0"/>
              <a:t>Frequency-modulated continuous-wave (FMCW) </a:t>
            </a:r>
          </a:p>
          <a:p>
            <a:pPr lvl="0" algn="r" rtl="1"/>
            <a:r>
              <a:rPr lang="he-IL" dirty="0"/>
              <a:t>משדר קרן עקבית במקום </a:t>
            </a:r>
            <a:r>
              <a:rPr lang="he-IL" dirty="0" err="1"/>
              <a:t>פולסים</a:t>
            </a:r>
            <a:r>
              <a:rPr lang="he-IL" dirty="0"/>
              <a:t>, בעל זווית מיפוי קטנה יותר ולרוב נדרשים מספר חיישנים כאלה למיפוי כולל של 360 מעלות.</a:t>
            </a:r>
            <a:endParaRPr lang="en-IL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6DEC5D5-4365-7149-BC1E-3208EE8CE445}"/>
              </a:ext>
            </a:extLst>
          </p:cNvPr>
          <p:cNvSpPr txBox="1">
            <a:spLocks/>
          </p:cNvSpPr>
          <p:nvPr/>
        </p:nvSpPr>
        <p:spPr>
          <a:xfrm>
            <a:off x="161365" y="1592131"/>
            <a:ext cx="3888441" cy="8778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 rtl="1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e-IL" dirty="0"/>
              <a:t>מתאר טכנולוגיה שממפה את הסביבה הקרובה באמצעות אור </a:t>
            </a:r>
            <a:r>
              <a:rPr lang="he-IL" dirty="0" err="1"/>
              <a:t>אנפרא</a:t>
            </a:r>
            <a:r>
              <a:rPr lang="he-IL" dirty="0"/>
              <a:t> אדום</a:t>
            </a:r>
            <a:endParaRPr lang="en-IL" dirty="0"/>
          </a:p>
        </p:txBody>
      </p:sp>
      <p:pic>
        <p:nvPicPr>
          <p:cNvPr id="5122" name="Picture 2" descr="Innoviz extends funding round to $170 million to bring its lidar tech to  self-driving cars | TechCrunch">
            <a:extLst>
              <a:ext uri="{FF2B5EF4-FFF2-40B4-BE49-F238E27FC236}">
                <a16:creationId xmlns:a16="http://schemas.microsoft.com/office/drawing/2014/main" id="{D5E6257E-EAC0-E641-BF68-1152364E9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890" y="1897289"/>
            <a:ext cx="7718612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12" y="605476"/>
            <a:ext cx="2994211" cy="1263306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ts val="4320"/>
              </a:lnSpc>
              <a:spcBef>
                <a:spcPct val="0"/>
              </a:spcBef>
              <a:buNone/>
            </a:pPr>
            <a:r>
              <a:rPr lang="he-IL" b="1" dirty="0"/>
              <a:t>מצלמה</a:t>
            </a:r>
            <a:endParaRPr lang="en-IL" b="1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6DEC5D5-4365-7149-BC1E-3208EE8CE445}"/>
              </a:ext>
            </a:extLst>
          </p:cNvPr>
          <p:cNvSpPr txBox="1">
            <a:spLocks/>
          </p:cNvSpPr>
          <p:nvPr/>
        </p:nvSpPr>
        <p:spPr>
          <a:xfrm>
            <a:off x="190498" y="2551175"/>
            <a:ext cx="4092392" cy="29910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 rtl="1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e-IL" dirty="0"/>
              <a:t>לרב מגיע </a:t>
            </a:r>
            <a:r>
              <a:rPr lang="he-IL" dirty="0" err="1"/>
              <a:t>בקורולציה</a:t>
            </a:r>
            <a:r>
              <a:rPr lang="he-IL" dirty="0"/>
              <a:t> עם </a:t>
            </a:r>
            <a:r>
              <a:rPr lang="he-IL" dirty="0" err="1"/>
              <a:t>lidar</a:t>
            </a:r>
            <a:r>
              <a:rPr lang="he-IL" dirty="0"/>
              <a:t>.</a:t>
            </a:r>
          </a:p>
          <a:p>
            <a:pPr marL="0" indent="0" algn="r" defTabSz="914400" rtl="1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he-IL" dirty="0"/>
          </a:p>
          <a:p>
            <a:pPr marL="0" indent="0" algn="r" defTabSz="914400" rtl="1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he-IL" dirty="0"/>
          </a:p>
          <a:p>
            <a:pPr marL="0" indent="0" algn="r" defTabSz="914400" rtl="1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e-IL" dirty="0"/>
              <a:t>לעיתים, כמו במקרה של </a:t>
            </a:r>
            <a:r>
              <a:rPr lang="he-IL" dirty="0" err="1"/>
              <a:t>טסלה</a:t>
            </a:r>
            <a:r>
              <a:rPr lang="he-IL" dirty="0"/>
              <a:t>, המצלמות מהוות את האמצעי היחיד למיפויי הסביבה הקרובה</a:t>
            </a:r>
            <a:endParaRPr lang="en-IL" dirty="0"/>
          </a:p>
        </p:txBody>
      </p:sp>
      <p:pic>
        <p:nvPicPr>
          <p:cNvPr id="7170" name="Picture 2" descr="A sample of the real-time artificial vision camera with detected... |  Download Scientific Diagram">
            <a:extLst>
              <a:ext uri="{FF2B5EF4-FFF2-40B4-BE49-F238E27FC236}">
                <a16:creationId xmlns:a16="http://schemas.microsoft.com/office/drawing/2014/main" id="{B1E29BB9-7108-C44E-BF21-71C57E481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337" y="860612"/>
            <a:ext cx="5461601" cy="256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DAS sensors - RGB Cameras for Autonomous Vehicles">
            <a:extLst>
              <a:ext uri="{FF2B5EF4-FFF2-40B4-BE49-F238E27FC236}">
                <a16:creationId xmlns:a16="http://schemas.microsoft.com/office/drawing/2014/main" id="{90509356-C735-464D-A738-CEA34C57D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337" y="3699941"/>
            <a:ext cx="5461601" cy="245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78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12" y="605476"/>
            <a:ext cx="2994211" cy="1263306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ts val="4320"/>
              </a:lnSpc>
              <a:spcBef>
                <a:spcPct val="0"/>
              </a:spcBef>
              <a:buNone/>
            </a:pPr>
            <a:r>
              <a:rPr lang="en-US" b="1" dirty="0" err="1"/>
              <a:t>RADAr</a:t>
            </a:r>
            <a:endParaRPr lang="en-IL" b="1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6DEC5D5-4365-7149-BC1E-3208EE8CE445}"/>
              </a:ext>
            </a:extLst>
          </p:cNvPr>
          <p:cNvSpPr txBox="1">
            <a:spLocks/>
          </p:cNvSpPr>
          <p:nvPr/>
        </p:nvSpPr>
        <p:spPr>
          <a:xfrm>
            <a:off x="190498" y="2551175"/>
            <a:ext cx="4092392" cy="29910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 rtl="1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e-IL" dirty="0"/>
              <a:t>עובד באותו עיקרון כמו ה </a:t>
            </a:r>
            <a:r>
              <a:rPr lang="he-IL" dirty="0" err="1"/>
              <a:t>lidar</a:t>
            </a:r>
            <a:r>
              <a:rPr lang="he-IL" dirty="0"/>
              <a:t> אך במקום עם קרני אור עובד עם גלי רדיו. </a:t>
            </a:r>
          </a:p>
          <a:p>
            <a:pPr marL="0" indent="0" algn="r" defTabSz="914400" rtl="1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e-IL" dirty="0"/>
              <a:t>פחות </a:t>
            </a:r>
            <a:r>
              <a:rPr lang="he-IL" dirty="0" err="1"/>
              <a:t>מדוייק</a:t>
            </a:r>
            <a:r>
              <a:rPr lang="he-IL" dirty="0"/>
              <a:t> אך מאפשר למפות מרחקים ארוכים יותר ובתנאי מזג האוויר נוקשים יותר.</a:t>
            </a:r>
            <a:endParaRPr lang="en-IL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13CEC51-268F-4E41-8E8C-C34D19863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556" y="1282658"/>
            <a:ext cx="6085112" cy="429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03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246" y="467660"/>
            <a:ext cx="2545975" cy="733612"/>
          </a:xfrm>
        </p:spPr>
        <p:txBody>
          <a:bodyPr anchor="b" anchorCtr="0">
            <a:normAutofit/>
          </a:bodyPr>
          <a:lstStyle/>
          <a:p>
            <a:r>
              <a:rPr lang="he-IL" dirty="0"/>
              <a:t>מה יותר טוב?</a:t>
            </a:r>
            <a:endParaRPr lang="en-US" dirty="0"/>
          </a:p>
        </p:txBody>
      </p:sp>
      <p:pic>
        <p:nvPicPr>
          <p:cNvPr id="9218" name="Picture 2" descr="Keysight Technologies - Technology enablers: introducing the future of  connected &amp;amp; autonomous vehicles">
            <a:extLst>
              <a:ext uri="{FF2B5EF4-FFF2-40B4-BE49-F238E27FC236}">
                <a16:creationId xmlns:a16="http://schemas.microsoft.com/office/drawing/2014/main" id="{52EAD5BD-3E0C-BC45-BB62-886228CA6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53" y="323717"/>
            <a:ext cx="6432372" cy="310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E785E7A8-3AE4-004F-97E7-6B3243382CD5}"/>
              </a:ext>
            </a:extLst>
          </p:cNvPr>
          <p:cNvSpPr txBox="1">
            <a:spLocks/>
          </p:cNvSpPr>
          <p:nvPr/>
        </p:nvSpPr>
        <p:spPr>
          <a:xfrm>
            <a:off x="6963070" y="1423146"/>
            <a:ext cx="4922877" cy="298375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dirty="0"/>
              <a:t>דיוק 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dirty="0"/>
              <a:t>מרחק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dirty="0"/>
              <a:t>כוח חישוב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dirty="0"/>
              <a:t>עלות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dirty="0"/>
              <a:t>יכולות קבלת מידע</a:t>
            </a:r>
          </a:p>
        </p:txBody>
      </p:sp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966AD377-78D7-0D47-82AF-FFF16E482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3" y="3958356"/>
            <a:ext cx="6432372" cy="25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6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4780" y="799174"/>
            <a:ext cx="5638801" cy="1572126"/>
          </a:xfrm>
        </p:spPr>
        <p:txBody>
          <a:bodyPr/>
          <a:lstStyle/>
          <a:p>
            <a:pPr algn="r" rtl="1"/>
            <a:r>
              <a:rPr lang="he-IL" dirty="0"/>
              <a:t>רכבים אוטונומיים ו </a:t>
            </a:r>
            <a:r>
              <a:rPr lang="he-IL" dirty="0" err="1"/>
              <a:t>iot</a:t>
            </a:r>
            <a:r>
              <a:rPr lang="he-IL" dirty="0"/>
              <a:t> </a:t>
            </a:r>
            <a:endParaRPr lang="en-US" dirty="0"/>
          </a:p>
        </p:txBody>
      </p:sp>
      <p:pic>
        <p:nvPicPr>
          <p:cNvPr id="9" name="Picture 8" descr="Diagram, timeline&#10;&#10;Description automatically generated">
            <a:extLst>
              <a:ext uri="{FF2B5EF4-FFF2-40B4-BE49-F238E27FC236}">
                <a16:creationId xmlns:a16="http://schemas.microsoft.com/office/drawing/2014/main" id="{CD34E464-254A-1C4D-9C85-7FDE60A1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637" y="1486762"/>
            <a:ext cx="7399538" cy="52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6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695</Words>
  <Application>Microsoft Macintosh PowerPoint</Application>
  <PresentationFormat>Widescreen</PresentationFormat>
  <Paragraphs>102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</vt:lpstr>
      <vt:lpstr>Avenir Next LT Pro</vt:lpstr>
      <vt:lpstr>Calibri</vt:lpstr>
      <vt:lpstr>Calibri Light</vt:lpstr>
      <vt:lpstr>Century Gothic</vt:lpstr>
      <vt:lpstr>Segoe UI</vt:lpstr>
      <vt:lpstr>Segoe UI Light</vt:lpstr>
      <vt:lpstr>Wingdings 3</vt:lpstr>
      <vt:lpstr>Balancing Act</vt:lpstr>
      <vt:lpstr>Wellspring</vt:lpstr>
      <vt:lpstr>Star of the show</vt:lpstr>
      <vt:lpstr>Amusements</vt:lpstr>
      <vt:lpstr>Ion</vt:lpstr>
      <vt:lpstr>Office Theme</vt:lpstr>
      <vt:lpstr>מכוניות אוטונומיות </vt:lpstr>
      <vt:lpstr>מהו רכב אוטונומי?</vt:lpstr>
      <vt:lpstr>חמשת השלבים של נהיגה אוטונומית לפי ארגון הרכב הבינלאומי</vt:lpstr>
      <vt:lpstr>PowerPoint Presentation</vt:lpstr>
      <vt:lpstr>Lidar ,  LIGHT DETECTION AND RANGING</vt:lpstr>
      <vt:lpstr>מצלמה</vt:lpstr>
      <vt:lpstr>RADAr</vt:lpstr>
      <vt:lpstr>מה יותר טוב?</vt:lpstr>
      <vt:lpstr>רכבים אוטונומיים ו iot </vt:lpstr>
      <vt:lpstr>קישוריות</vt:lpstr>
      <vt:lpstr>PowerPoint Presentation</vt:lpstr>
      <vt:lpstr>השפעת רכבים אוטונומים</vt:lpstr>
      <vt:lpstr>השפעת רכבים אוטונומים</vt:lpstr>
      <vt:lpstr>השפעת רכבים אוטונומים</vt:lpstr>
      <vt:lpstr>חסרונות נהיגה אוטונומית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2021-12-28T09:26:40Z</dcterms:modified>
</cp:coreProperties>
</file>